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7" r:id="rId3"/>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9144000" cy="5143500" type="screen16x9"/>
  <p:notesSz cx="6858000" cy="9144000"/>
  <p:embeddedFontLst>
    <p:embeddedFont>
      <p:font typeface="方正兰亭纤黑_GBK" panose="02000000000000000000" pitchFamily="2" charset="-122"/>
      <p:regular r:id="rId37"/>
    </p:embeddedFont>
    <p:embeddedFont>
      <p:font typeface="微软雅黑" panose="020B0503020204020204" pitchFamily="34" charset="-122"/>
      <p:regular r:id="rId38"/>
    </p:embeddedFont>
    <p:embeddedFont>
      <p:font typeface="方正正纤黑简体" panose="02000000000000000000" pitchFamily="2" charset="-122"/>
      <p:regular r:id="rId39"/>
    </p:embeddedFont>
    <p:embeddedFont>
      <p:font typeface="Calibri" panose="020F0502020204030204" pitchFamily="34" charset="0"/>
      <p:regular r:id="rId40"/>
      <p:bold r:id="rId41"/>
      <p:italic r:id="rId42"/>
      <p:boldItalic r:id="rId43"/>
    </p:embeddedFont>
    <p:embeddedFont>
      <p:font typeface="Calibri Light" panose="020F0302020204030204" charset="0"/>
      <p:regular r:id="rId44"/>
      <p:italic r:id="rId4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4" d="100"/>
          <a:sy n="114" d="100"/>
        </p:scale>
        <p:origin x="72" y="29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font" Target="fonts/font9.fntdata"/><Relationship Id="rId44" Type="http://schemas.openxmlformats.org/officeDocument/2006/relationships/font" Target="fonts/font8.fntdata"/><Relationship Id="rId43" Type="http://schemas.openxmlformats.org/officeDocument/2006/relationships/font" Target="fonts/font7.fntdata"/><Relationship Id="rId42" Type="http://schemas.openxmlformats.org/officeDocument/2006/relationships/font" Target="fonts/font6.fntdata"/><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notesMaster" Target="notesMasters/notesMaster1.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05D042-45DA-4F00-A0CA-23F68FDC934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F732F9-ECDB-4CAD-AA64-542F1FA6B9F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BAD518-8429-4AB4-9C4C-50C0C5ECB543}"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image" Target="../media/image7.jpeg"/><Relationship Id="rId7" Type="http://schemas.openxmlformats.org/officeDocument/2006/relationships/image" Target="../media/image6.jpeg"/><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3" Type="http://schemas.openxmlformats.org/officeDocument/2006/relationships/image" Target="../media/image2.jpeg"/><Relationship Id="rId26" Type="http://schemas.openxmlformats.org/officeDocument/2006/relationships/image" Target="../media/image25.jpeg"/><Relationship Id="rId25" Type="http://schemas.openxmlformats.org/officeDocument/2006/relationships/image" Target="../media/image24.jpeg"/><Relationship Id="rId24" Type="http://schemas.openxmlformats.org/officeDocument/2006/relationships/image" Target="../media/image23.jpeg"/><Relationship Id="rId23" Type="http://schemas.openxmlformats.org/officeDocument/2006/relationships/image" Target="../media/image22.jpeg"/><Relationship Id="rId22" Type="http://schemas.openxmlformats.org/officeDocument/2006/relationships/image" Target="../media/image21.jpeg"/><Relationship Id="rId21" Type="http://schemas.openxmlformats.org/officeDocument/2006/relationships/image" Target="../media/image20.jpeg"/><Relationship Id="rId20" Type="http://schemas.openxmlformats.org/officeDocument/2006/relationships/image" Target="../media/image19.jpeg"/><Relationship Id="rId2" Type="http://schemas.openxmlformats.org/officeDocument/2006/relationships/image" Target="../media/image1.jpeg"/><Relationship Id="rId19" Type="http://schemas.openxmlformats.org/officeDocument/2006/relationships/image" Target="../media/image18.jpeg"/><Relationship Id="rId18" Type="http://schemas.openxmlformats.org/officeDocument/2006/relationships/image" Target="../media/image17.jpeg"/><Relationship Id="rId17" Type="http://schemas.openxmlformats.org/officeDocument/2006/relationships/image" Target="../media/image16.jpeg"/><Relationship Id="rId16" Type="http://schemas.openxmlformats.org/officeDocument/2006/relationships/image" Target="../media/image15.jpeg"/><Relationship Id="rId15" Type="http://schemas.openxmlformats.org/officeDocument/2006/relationships/image" Target="../media/image14.jpeg"/><Relationship Id="rId14" Type="http://schemas.openxmlformats.org/officeDocument/2006/relationships/image" Target="../media/image13.jpeg"/><Relationship Id="rId13" Type="http://schemas.openxmlformats.org/officeDocument/2006/relationships/image" Target="../media/image12.jpeg"/><Relationship Id="rId12" Type="http://schemas.openxmlformats.org/officeDocument/2006/relationships/image" Target="../media/image11.jpeg"/><Relationship Id="rId11" Type="http://schemas.openxmlformats.org/officeDocument/2006/relationships/image" Target="../media/image10.jpeg"/><Relationship Id="rId10"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7E3DBE6-770D-4A51-955E-9C31B432B6E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050D4E2-5521-4C2E-AFA2-D47F4FA9442F}"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37E3DBE6-770D-4A51-955E-9C31B432B6E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050D4E2-5521-4C2E-AFA2-D47F4FA9442F}"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37E3DBE6-770D-4A51-955E-9C31B432B6E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050D4E2-5521-4C2E-AFA2-D47F4FA9442F}"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37E3DBE6-770D-4A51-955E-9C31B432B6E4}"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050D4E2-5521-4C2E-AFA2-D47F4FA9442F}"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37E3DBE6-770D-4A51-955E-9C31B432B6E4}"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050D4E2-5521-4C2E-AFA2-D47F4FA9442F}"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7E3DBE6-770D-4A51-955E-9C31B432B6E4}"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050D4E2-5521-4C2E-AFA2-D47F4FA9442F}"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grpSp>
        <p:nvGrpSpPr>
          <p:cNvPr id="7" name="组合 6"/>
          <p:cNvGrpSpPr/>
          <p:nvPr userDrawn="1"/>
        </p:nvGrpSpPr>
        <p:grpSpPr>
          <a:xfrm>
            <a:off x="-27548" y="-16278"/>
            <a:ext cx="9174613" cy="4361335"/>
            <a:chOff x="-27548" y="-16278"/>
            <a:chExt cx="9174613" cy="4361335"/>
          </a:xfrm>
        </p:grpSpPr>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l="10384" t="35166" r="57886" b="37127"/>
            <a:stretch>
              <a:fillRect/>
            </a:stretch>
          </p:blipFill>
          <p:spPr>
            <a:xfrm flipH="1">
              <a:off x="5071969" y="-9779"/>
              <a:ext cx="1031174" cy="900078"/>
            </a:xfrm>
            <a:prstGeom prst="roundRect">
              <a:avLst>
                <a:gd name="adj" fmla="val 0"/>
              </a:avLst>
            </a:prstGeom>
            <a:ln w="12700">
              <a:solidFill>
                <a:schemeClr val="tx1">
                  <a:lumMod val="95000"/>
                  <a:lumOff val="5000"/>
                </a:schemeClr>
              </a:solidFill>
            </a:ln>
          </p:spPr>
        </p:pic>
        <p:pic>
          <p:nvPicPr>
            <p:cNvPr id="9" name="图片 8"/>
            <p:cNvPicPr>
              <a:picLocks noChangeAspect="1"/>
            </p:cNvPicPr>
            <p:nvPr/>
          </p:nvPicPr>
          <p:blipFill rotWithShape="1">
            <a:blip r:embed="rId3" cstate="print">
              <a:extLst>
                <a:ext uri="{28A0092B-C50C-407E-A947-70E740481C1C}">
                  <a14:useLocalDpi xmlns:a14="http://schemas.microsoft.com/office/drawing/2010/main" val="0"/>
                </a:ext>
              </a:extLst>
            </a:blip>
            <a:srcRect l="62471" t="29509" r="12884" b="50753"/>
            <a:stretch>
              <a:fillRect/>
            </a:stretch>
          </p:blipFill>
          <p:spPr>
            <a:xfrm>
              <a:off x="-8612" y="-9779"/>
              <a:ext cx="1013499" cy="874522"/>
            </a:xfrm>
            <a:prstGeom prst="roundRect">
              <a:avLst>
                <a:gd name="adj" fmla="val 0"/>
              </a:avLst>
            </a:prstGeom>
            <a:ln w="12700">
              <a:solidFill>
                <a:schemeClr val="tx1">
                  <a:lumMod val="95000"/>
                  <a:lumOff val="5000"/>
                </a:schemeClr>
              </a:solidFill>
            </a:ln>
          </p:spPr>
        </p:pic>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l="19548" t="43768" r="59898" b="39638"/>
            <a:stretch>
              <a:fillRect/>
            </a:stretch>
          </p:blipFill>
          <p:spPr>
            <a:xfrm>
              <a:off x="-7554" y="869346"/>
              <a:ext cx="1005298" cy="874522"/>
            </a:xfrm>
            <a:prstGeom prst="roundRect">
              <a:avLst>
                <a:gd name="adj" fmla="val 0"/>
              </a:avLst>
            </a:prstGeom>
            <a:ln w="6350">
              <a:solidFill>
                <a:schemeClr val="tx1">
                  <a:lumMod val="95000"/>
                  <a:lumOff val="5000"/>
                </a:schemeClr>
              </a:solidFill>
            </a:ln>
          </p:spPr>
        </p:pic>
        <p:pic>
          <p:nvPicPr>
            <p:cNvPr id="11" name="图片 10"/>
            <p:cNvPicPr>
              <a:picLocks noChangeAspect="1"/>
            </p:cNvPicPr>
            <p:nvPr/>
          </p:nvPicPr>
          <p:blipFill rotWithShape="1">
            <a:blip r:embed="rId5" cstate="print">
              <a:extLst>
                <a:ext uri="{28A0092B-C50C-407E-A947-70E740481C1C}">
                  <a14:useLocalDpi xmlns:a14="http://schemas.microsoft.com/office/drawing/2010/main" val="0"/>
                </a:ext>
              </a:extLst>
            </a:blip>
            <a:srcRect l="74439" t="624" r="4829" b="82782"/>
            <a:stretch>
              <a:fillRect/>
            </a:stretch>
          </p:blipFill>
          <p:spPr>
            <a:xfrm>
              <a:off x="2017307" y="-9779"/>
              <a:ext cx="1014024" cy="874522"/>
            </a:xfrm>
            <a:prstGeom prst="roundRect">
              <a:avLst>
                <a:gd name="adj" fmla="val 0"/>
              </a:avLst>
            </a:prstGeom>
            <a:ln w="12700">
              <a:solidFill>
                <a:schemeClr val="tx1">
                  <a:lumMod val="95000"/>
                  <a:lumOff val="5000"/>
                </a:schemeClr>
              </a:solidFill>
            </a:ln>
          </p:spPr>
        </p:pic>
        <p:pic>
          <p:nvPicPr>
            <p:cNvPr id="12" name="图片 11"/>
            <p:cNvPicPr>
              <a:picLocks noChangeAspect="1"/>
            </p:cNvPicPr>
            <p:nvPr/>
          </p:nvPicPr>
          <p:blipFill rotWithShape="1">
            <a:blip r:embed="rId6" cstate="print">
              <a:extLst>
                <a:ext uri="{28A0092B-C50C-407E-A947-70E740481C1C}">
                  <a14:useLocalDpi xmlns:a14="http://schemas.microsoft.com/office/drawing/2010/main" val="0"/>
                </a:ext>
              </a:extLst>
            </a:blip>
            <a:srcRect l="1051" t="16437" r="84977" b="72363"/>
            <a:stretch>
              <a:fillRect/>
            </a:stretch>
          </p:blipFill>
          <p:spPr>
            <a:xfrm>
              <a:off x="1004347" y="-9779"/>
              <a:ext cx="1012571" cy="874522"/>
            </a:xfrm>
            <a:prstGeom prst="roundRect">
              <a:avLst>
                <a:gd name="adj" fmla="val 0"/>
              </a:avLst>
            </a:prstGeom>
            <a:ln w="12700">
              <a:solidFill>
                <a:schemeClr val="tx1">
                  <a:lumMod val="95000"/>
                  <a:lumOff val="5000"/>
                </a:schemeClr>
              </a:solidFill>
            </a:ln>
          </p:spPr>
        </p:pic>
        <p:pic>
          <p:nvPicPr>
            <p:cNvPr id="13" name="图片 12"/>
            <p:cNvPicPr>
              <a:picLocks noChangeAspect="1"/>
            </p:cNvPicPr>
            <p:nvPr/>
          </p:nvPicPr>
          <p:blipFill rotWithShape="1">
            <a:blip r:embed="rId7" cstate="print">
              <a:extLst>
                <a:ext uri="{28A0092B-C50C-407E-A947-70E740481C1C}">
                  <a14:useLocalDpi xmlns:a14="http://schemas.microsoft.com/office/drawing/2010/main" val="0"/>
                </a:ext>
              </a:extLst>
            </a:blip>
            <a:srcRect l="40876" t="5619" r="42415" b="74480"/>
            <a:stretch>
              <a:fillRect/>
            </a:stretch>
          </p:blipFill>
          <p:spPr>
            <a:xfrm>
              <a:off x="3030266" y="-9779"/>
              <a:ext cx="1010715" cy="870352"/>
            </a:xfrm>
            <a:prstGeom prst="roundRect">
              <a:avLst>
                <a:gd name="adj" fmla="val 0"/>
              </a:avLst>
            </a:prstGeom>
            <a:ln w="12700">
              <a:solidFill>
                <a:schemeClr val="tx1">
                  <a:lumMod val="95000"/>
                  <a:lumOff val="5000"/>
                </a:schemeClr>
              </a:solidFill>
            </a:ln>
          </p:spPr>
        </p:pic>
        <p:pic>
          <p:nvPicPr>
            <p:cNvPr id="14" name="图片 13"/>
            <p:cNvPicPr>
              <a:picLocks noChangeAspect="1"/>
            </p:cNvPicPr>
            <p:nvPr/>
          </p:nvPicPr>
          <p:blipFill rotWithShape="1">
            <a:blip r:embed="rId8" cstate="print">
              <a:extLst>
                <a:ext uri="{28A0092B-C50C-407E-A947-70E740481C1C}">
                  <a14:useLocalDpi xmlns:a14="http://schemas.microsoft.com/office/drawing/2010/main" val="0"/>
                </a:ext>
              </a:extLst>
            </a:blip>
            <a:srcRect l="50235" t="71708" r="17947" b="585"/>
            <a:stretch>
              <a:fillRect/>
            </a:stretch>
          </p:blipFill>
          <p:spPr>
            <a:xfrm flipH="1">
              <a:off x="4040415" y="-9779"/>
              <a:ext cx="1034028" cy="900078"/>
            </a:xfrm>
            <a:prstGeom prst="roundRect">
              <a:avLst>
                <a:gd name="adj" fmla="val 0"/>
              </a:avLst>
            </a:prstGeom>
            <a:ln w="12700">
              <a:solidFill>
                <a:schemeClr val="tx1">
                  <a:lumMod val="95000"/>
                  <a:lumOff val="5000"/>
                </a:schemeClr>
              </a:solidFill>
            </a:ln>
          </p:spPr>
        </p:pic>
        <p:pic>
          <p:nvPicPr>
            <p:cNvPr id="15" name="图片 14"/>
            <p:cNvPicPr>
              <a:picLocks noChangeAspect="1"/>
            </p:cNvPicPr>
            <p:nvPr/>
          </p:nvPicPr>
          <p:blipFill rotWithShape="1">
            <a:blip r:embed="rId9" cstate="print">
              <a:extLst>
                <a:ext uri="{28A0092B-C50C-407E-A947-70E740481C1C}">
                  <a14:useLocalDpi xmlns:a14="http://schemas.microsoft.com/office/drawing/2010/main" val="0"/>
                </a:ext>
              </a:extLst>
            </a:blip>
            <a:srcRect l="66028" t="34452" r="5054" b="40529"/>
            <a:stretch>
              <a:fillRect/>
            </a:stretch>
          </p:blipFill>
          <p:spPr>
            <a:xfrm flipH="1">
              <a:off x="4033676" y="869346"/>
              <a:ext cx="1040767" cy="900078"/>
            </a:xfrm>
            <a:prstGeom prst="roundRect">
              <a:avLst>
                <a:gd name="adj" fmla="val 0"/>
              </a:avLst>
            </a:prstGeom>
            <a:ln w="6350">
              <a:solidFill>
                <a:schemeClr val="tx1">
                  <a:lumMod val="95000"/>
                  <a:lumOff val="5000"/>
                </a:schemeClr>
              </a:solidFill>
            </a:ln>
          </p:spPr>
        </p:pic>
        <p:pic>
          <p:nvPicPr>
            <p:cNvPr id="16" name="图片 15"/>
            <p:cNvPicPr>
              <a:picLocks noChangeAspect="1"/>
            </p:cNvPicPr>
            <p:nvPr/>
          </p:nvPicPr>
          <p:blipFill rotWithShape="1">
            <a:blip r:embed="rId9" cstate="print">
              <a:extLst>
                <a:ext uri="{28A0092B-C50C-407E-A947-70E740481C1C}">
                  <a14:useLocalDpi xmlns:a14="http://schemas.microsoft.com/office/drawing/2010/main" val="0"/>
                </a:ext>
              </a:extLst>
            </a:blip>
            <a:srcRect l="37269" t="34651" r="34193" b="40330"/>
            <a:stretch>
              <a:fillRect/>
            </a:stretch>
          </p:blipFill>
          <p:spPr>
            <a:xfrm flipH="1">
              <a:off x="994627" y="870989"/>
              <a:ext cx="1027053" cy="900078"/>
            </a:xfrm>
            <a:prstGeom prst="roundRect">
              <a:avLst>
                <a:gd name="adj" fmla="val 0"/>
              </a:avLst>
            </a:prstGeom>
            <a:ln w="6350">
              <a:solidFill>
                <a:schemeClr val="tx1">
                  <a:lumMod val="95000"/>
                  <a:lumOff val="5000"/>
                </a:schemeClr>
              </a:solidFill>
            </a:ln>
          </p:spPr>
        </p:pic>
        <p:pic>
          <p:nvPicPr>
            <p:cNvPr id="17" name="图片 16"/>
            <p:cNvPicPr>
              <a:picLocks noChangeAspect="1"/>
            </p:cNvPicPr>
            <p:nvPr/>
          </p:nvPicPr>
          <p:blipFill rotWithShape="1">
            <a:blip r:embed="rId10" cstate="print">
              <a:extLst>
                <a:ext uri="{28A0092B-C50C-407E-A947-70E740481C1C}">
                  <a14:useLocalDpi xmlns:a14="http://schemas.microsoft.com/office/drawing/2010/main" val="0"/>
                </a:ext>
              </a:extLst>
            </a:blip>
            <a:srcRect l="64936" t="10839" r="18322" b="69259"/>
            <a:stretch>
              <a:fillRect/>
            </a:stretch>
          </p:blipFill>
          <p:spPr>
            <a:xfrm>
              <a:off x="3021134" y="869346"/>
              <a:ext cx="1012704" cy="870352"/>
            </a:xfrm>
            <a:prstGeom prst="roundRect">
              <a:avLst>
                <a:gd name="adj" fmla="val 0"/>
              </a:avLst>
            </a:prstGeom>
            <a:ln w="6350">
              <a:solidFill>
                <a:schemeClr val="tx1">
                  <a:lumMod val="95000"/>
                  <a:lumOff val="5000"/>
                </a:schemeClr>
              </a:solidFill>
            </a:ln>
          </p:spPr>
        </p:pic>
        <p:pic>
          <p:nvPicPr>
            <p:cNvPr id="18" name="图片 17"/>
            <p:cNvPicPr>
              <a:picLocks noChangeAspect="1"/>
            </p:cNvPicPr>
            <p:nvPr/>
          </p:nvPicPr>
          <p:blipFill rotWithShape="1">
            <a:blip r:embed="rId11" cstate="print">
              <a:extLst>
                <a:ext uri="{28A0092B-C50C-407E-A947-70E740481C1C}">
                  <a14:useLocalDpi xmlns:a14="http://schemas.microsoft.com/office/drawing/2010/main" val="0"/>
                </a:ext>
              </a:extLst>
            </a:blip>
            <a:srcRect l="52167" t="44840" r="33111" b="37219"/>
            <a:stretch>
              <a:fillRect/>
            </a:stretch>
          </p:blipFill>
          <p:spPr>
            <a:xfrm>
              <a:off x="5077592" y="869346"/>
              <a:ext cx="1023171" cy="889376"/>
            </a:xfrm>
            <a:prstGeom prst="roundRect">
              <a:avLst>
                <a:gd name="adj" fmla="val 0"/>
              </a:avLst>
            </a:prstGeom>
            <a:ln w="6350">
              <a:solidFill>
                <a:schemeClr val="tx1">
                  <a:lumMod val="95000"/>
                  <a:lumOff val="5000"/>
                </a:schemeClr>
              </a:solidFill>
            </a:ln>
          </p:spPr>
        </p:pic>
        <p:pic>
          <p:nvPicPr>
            <p:cNvPr id="19" name="图片 18"/>
            <p:cNvPicPr>
              <a:picLocks noChangeAspect="1"/>
            </p:cNvPicPr>
            <p:nvPr/>
          </p:nvPicPr>
          <p:blipFill rotWithShape="1">
            <a:blip r:embed="rId12" cstate="print">
              <a:extLst>
                <a:ext uri="{28A0092B-C50C-407E-A947-70E740481C1C}">
                  <a14:useLocalDpi xmlns:a14="http://schemas.microsoft.com/office/drawing/2010/main" val="0"/>
                </a:ext>
              </a:extLst>
            </a:blip>
            <a:srcRect l="8160" t="27590" r="82316" b="60862"/>
            <a:stretch>
              <a:fillRect/>
            </a:stretch>
          </p:blipFill>
          <p:spPr>
            <a:xfrm>
              <a:off x="6103524" y="-9779"/>
              <a:ext cx="1028320" cy="889376"/>
            </a:xfrm>
            <a:prstGeom prst="roundRect">
              <a:avLst>
                <a:gd name="adj" fmla="val 0"/>
              </a:avLst>
            </a:prstGeom>
            <a:ln w="12700">
              <a:solidFill>
                <a:schemeClr val="tx1">
                  <a:lumMod val="95000"/>
                  <a:lumOff val="5000"/>
                </a:schemeClr>
              </a:solidFill>
            </a:ln>
          </p:spPr>
        </p:pic>
        <p:pic>
          <p:nvPicPr>
            <p:cNvPr id="20" name="图片 19"/>
            <p:cNvPicPr>
              <a:picLocks noChangeAspect="1"/>
            </p:cNvPicPr>
            <p:nvPr/>
          </p:nvPicPr>
          <p:blipFill rotWithShape="1">
            <a:blip r:embed="rId13" cstate="print">
              <a:extLst>
                <a:ext uri="{28A0092B-C50C-407E-A947-70E740481C1C}">
                  <a14:useLocalDpi xmlns:a14="http://schemas.microsoft.com/office/drawing/2010/main" val="0"/>
                </a:ext>
              </a:extLst>
            </a:blip>
            <a:srcRect l="15348" t="43152" r="75078" b="45300"/>
            <a:stretch>
              <a:fillRect/>
            </a:stretch>
          </p:blipFill>
          <p:spPr>
            <a:xfrm>
              <a:off x="7133890" y="-9779"/>
              <a:ext cx="1033798" cy="889376"/>
            </a:xfrm>
            <a:prstGeom prst="roundRect">
              <a:avLst>
                <a:gd name="adj" fmla="val 0"/>
              </a:avLst>
            </a:prstGeom>
            <a:ln w="12700">
              <a:solidFill>
                <a:schemeClr val="tx1">
                  <a:lumMod val="95000"/>
                  <a:lumOff val="5000"/>
                </a:schemeClr>
              </a:solidFill>
            </a:ln>
          </p:spPr>
        </p:pic>
        <p:pic>
          <p:nvPicPr>
            <p:cNvPr id="21" name="图片 20"/>
            <p:cNvPicPr>
              <a:picLocks noChangeAspect="1"/>
            </p:cNvPicPr>
            <p:nvPr/>
          </p:nvPicPr>
          <p:blipFill rotWithShape="1">
            <a:blip r:embed="rId14" cstate="print">
              <a:extLst>
                <a:ext uri="{28A0092B-C50C-407E-A947-70E740481C1C}">
                  <a14:useLocalDpi xmlns:a14="http://schemas.microsoft.com/office/drawing/2010/main" val="0"/>
                </a:ext>
              </a:extLst>
            </a:blip>
            <a:srcRect l="25496" t="83169" r="64993" b="5283"/>
            <a:stretch>
              <a:fillRect/>
            </a:stretch>
          </p:blipFill>
          <p:spPr>
            <a:xfrm>
              <a:off x="6102481" y="869346"/>
              <a:ext cx="1026982" cy="889376"/>
            </a:xfrm>
            <a:prstGeom prst="roundRect">
              <a:avLst>
                <a:gd name="adj" fmla="val 0"/>
              </a:avLst>
            </a:prstGeom>
            <a:ln w="6350">
              <a:solidFill>
                <a:schemeClr val="tx1">
                  <a:lumMod val="95000"/>
                  <a:lumOff val="5000"/>
                </a:schemeClr>
              </a:solidFill>
            </a:ln>
          </p:spPr>
        </p:pic>
        <p:pic>
          <p:nvPicPr>
            <p:cNvPr id="22" name="图片 21"/>
            <p:cNvPicPr>
              <a:picLocks noChangeAspect="1"/>
            </p:cNvPicPr>
            <p:nvPr/>
          </p:nvPicPr>
          <p:blipFill rotWithShape="1">
            <a:blip r:embed="rId13" cstate="print">
              <a:extLst>
                <a:ext uri="{28A0092B-C50C-407E-A947-70E740481C1C}">
                  <a14:useLocalDpi xmlns:a14="http://schemas.microsoft.com/office/drawing/2010/main" val="0"/>
                </a:ext>
              </a:extLst>
            </a:blip>
            <a:srcRect l="32897" t="83317" r="58029" b="5135"/>
            <a:stretch>
              <a:fillRect/>
            </a:stretch>
          </p:blipFill>
          <p:spPr>
            <a:xfrm>
              <a:off x="8164259" y="-9779"/>
              <a:ext cx="979741" cy="889376"/>
            </a:xfrm>
            <a:prstGeom prst="roundRect">
              <a:avLst>
                <a:gd name="adj" fmla="val 0"/>
              </a:avLst>
            </a:prstGeom>
            <a:ln w="12700">
              <a:solidFill>
                <a:schemeClr val="tx1">
                  <a:lumMod val="95000"/>
                  <a:lumOff val="5000"/>
                </a:schemeClr>
              </a:solidFill>
            </a:ln>
          </p:spPr>
        </p:pic>
        <p:pic>
          <p:nvPicPr>
            <p:cNvPr id="23" name="图片 22"/>
            <p:cNvPicPr>
              <a:picLocks noChangeAspect="1"/>
            </p:cNvPicPr>
            <p:nvPr/>
          </p:nvPicPr>
          <p:blipFill rotWithShape="1">
            <a:blip r:embed="rId15" cstate="print">
              <a:extLst>
                <a:ext uri="{28A0092B-C50C-407E-A947-70E740481C1C}">
                  <a14:useLocalDpi xmlns:a14="http://schemas.microsoft.com/office/drawing/2010/main" val="0"/>
                </a:ext>
              </a:extLst>
            </a:blip>
            <a:srcRect l="64039" t="67608" r="26435" b="20844"/>
            <a:stretch>
              <a:fillRect/>
            </a:stretch>
          </p:blipFill>
          <p:spPr>
            <a:xfrm>
              <a:off x="7131938" y="869346"/>
              <a:ext cx="1028606" cy="889376"/>
            </a:xfrm>
            <a:prstGeom prst="roundRect">
              <a:avLst>
                <a:gd name="adj" fmla="val 0"/>
              </a:avLst>
            </a:prstGeom>
            <a:ln w="6350">
              <a:solidFill>
                <a:schemeClr val="tx1">
                  <a:lumMod val="95000"/>
                  <a:lumOff val="5000"/>
                </a:schemeClr>
              </a:solidFill>
            </a:ln>
          </p:spPr>
        </p:pic>
        <p:pic>
          <p:nvPicPr>
            <p:cNvPr id="24" name="图片 23"/>
            <p:cNvPicPr>
              <a:picLocks noChangeAspect="1"/>
            </p:cNvPicPr>
            <p:nvPr/>
          </p:nvPicPr>
          <p:blipFill rotWithShape="1">
            <a:blip r:embed="rId13" cstate="print">
              <a:extLst>
                <a:ext uri="{28A0092B-C50C-407E-A947-70E740481C1C}">
                  <a14:useLocalDpi xmlns:a14="http://schemas.microsoft.com/office/drawing/2010/main" val="0"/>
                </a:ext>
              </a:extLst>
            </a:blip>
            <a:srcRect l="69149" t="83294" r="21777" b="5158"/>
            <a:stretch>
              <a:fillRect/>
            </a:stretch>
          </p:blipFill>
          <p:spPr>
            <a:xfrm>
              <a:off x="8161884" y="869346"/>
              <a:ext cx="979741" cy="889376"/>
            </a:xfrm>
            <a:prstGeom prst="roundRect">
              <a:avLst>
                <a:gd name="adj" fmla="val 0"/>
              </a:avLst>
            </a:prstGeom>
            <a:ln w="6350">
              <a:solidFill>
                <a:schemeClr val="tx1">
                  <a:lumMod val="95000"/>
                  <a:lumOff val="5000"/>
                </a:schemeClr>
              </a:solidFill>
            </a:ln>
          </p:spPr>
        </p:pic>
        <p:pic>
          <p:nvPicPr>
            <p:cNvPr id="25" name="图片 24"/>
            <p:cNvPicPr>
              <a:picLocks noChangeAspect="1"/>
            </p:cNvPicPr>
            <p:nvPr/>
          </p:nvPicPr>
          <p:blipFill rotWithShape="1">
            <a:blip r:embed="rId16" cstate="print">
              <a:extLst>
                <a:ext uri="{28A0092B-C50C-407E-A947-70E740481C1C}">
                  <a14:useLocalDpi xmlns:a14="http://schemas.microsoft.com/office/drawing/2010/main" val="0"/>
                </a:ext>
              </a:extLst>
            </a:blip>
            <a:srcRect l="16134" t="72773" r="70056" b="16027"/>
            <a:stretch>
              <a:fillRect/>
            </a:stretch>
          </p:blipFill>
          <p:spPr>
            <a:xfrm>
              <a:off x="2021003" y="869346"/>
              <a:ext cx="1000803" cy="874522"/>
            </a:xfrm>
            <a:prstGeom prst="roundRect">
              <a:avLst>
                <a:gd name="adj" fmla="val 0"/>
              </a:avLst>
            </a:prstGeom>
            <a:ln w="6350">
              <a:solidFill>
                <a:schemeClr val="tx1">
                  <a:lumMod val="95000"/>
                  <a:lumOff val="5000"/>
                </a:schemeClr>
              </a:solidFill>
            </a:ln>
          </p:spPr>
        </p:pic>
        <p:pic>
          <p:nvPicPr>
            <p:cNvPr id="26" name="图片 25"/>
            <p:cNvPicPr>
              <a:picLocks noChangeAspect="1"/>
            </p:cNvPicPr>
            <p:nvPr/>
          </p:nvPicPr>
          <p:blipFill rotWithShape="1">
            <a:blip r:embed="rId16" cstate="print">
              <a:extLst>
                <a:ext uri="{28A0092B-C50C-407E-A947-70E740481C1C}">
                  <a14:useLocalDpi xmlns:a14="http://schemas.microsoft.com/office/drawing/2010/main" val="0"/>
                </a:ext>
              </a:extLst>
            </a:blip>
            <a:srcRect l="16135" t="72773" r="69818" b="16027"/>
            <a:stretch>
              <a:fillRect/>
            </a:stretch>
          </p:blipFill>
          <p:spPr>
            <a:xfrm>
              <a:off x="3027690" y="1737017"/>
              <a:ext cx="1018054" cy="874522"/>
            </a:xfrm>
            <a:prstGeom prst="roundRect">
              <a:avLst>
                <a:gd name="adj" fmla="val 0"/>
              </a:avLst>
            </a:prstGeom>
            <a:ln w="6350">
              <a:solidFill>
                <a:schemeClr val="tx1">
                  <a:lumMod val="95000"/>
                  <a:lumOff val="5000"/>
                </a:schemeClr>
              </a:solidFill>
            </a:ln>
          </p:spPr>
        </p:pic>
        <p:pic>
          <p:nvPicPr>
            <p:cNvPr id="27" name="图片 26"/>
            <p:cNvPicPr>
              <a:picLocks noChangeAspect="1"/>
            </p:cNvPicPr>
            <p:nvPr/>
          </p:nvPicPr>
          <p:blipFill rotWithShape="1">
            <a:blip r:embed="rId17" cstate="print">
              <a:extLst>
                <a:ext uri="{28A0092B-C50C-407E-A947-70E740481C1C}">
                  <a14:useLocalDpi xmlns:a14="http://schemas.microsoft.com/office/drawing/2010/main" val="0"/>
                </a:ext>
              </a:extLst>
            </a:blip>
            <a:srcRect l="37595" t="74104" r="47178" b="8205"/>
            <a:stretch>
              <a:fillRect/>
            </a:stretch>
          </p:blipFill>
          <p:spPr>
            <a:xfrm>
              <a:off x="985507" y="1737017"/>
              <a:ext cx="1036174" cy="870352"/>
            </a:xfrm>
            <a:prstGeom prst="roundRect">
              <a:avLst>
                <a:gd name="adj" fmla="val 0"/>
              </a:avLst>
            </a:prstGeom>
            <a:ln w="6350">
              <a:solidFill>
                <a:schemeClr val="tx1">
                  <a:lumMod val="95000"/>
                  <a:lumOff val="5000"/>
                </a:schemeClr>
              </a:solidFill>
            </a:ln>
          </p:spPr>
        </p:pic>
        <p:pic>
          <p:nvPicPr>
            <p:cNvPr id="28" name="图片 27"/>
            <p:cNvPicPr>
              <a:picLocks noChangeAspect="1"/>
            </p:cNvPicPr>
            <p:nvPr/>
          </p:nvPicPr>
          <p:blipFill rotWithShape="1">
            <a:blip r:embed="rId18" cstate="print">
              <a:extLst>
                <a:ext uri="{28A0092B-C50C-407E-A947-70E740481C1C}">
                  <a14:useLocalDpi xmlns:a14="http://schemas.microsoft.com/office/drawing/2010/main" val="0"/>
                </a:ext>
              </a:extLst>
            </a:blip>
            <a:srcRect l="5022" t="39767" r="78382" b="40332"/>
            <a:stretch>
              <a:fillRect/>
            </a:stretch>
          </p:blipFill>
          <p:spPr>
            <a:xfrm>
              <a:off x="2025051" y="1737017"/>
              <a:ext cx="1003899" cy="870352"/>
            </a:xfrm>
            <a:prstGeom prst="roundRect">
              <a:avLst>
                <a:gd name="adj" fmla="val 0"/>
              </a:avLst>
            </a:prstGeom>
            <a:ln w="6350">
              <a:solidFill>
                <a:schemeClr val="tx1">
                  <a:lumMod val="95000"/>
                  <a:lumOff val="5000"/>
                </a:schemeClr>
              </a:solidFill>
            </a:ln>
          </p:spPr>
        </p:pic>
        <p:pic>
          <p:nvPicPr>
            <p:cNvPr id="29" name="图片 28"/>
            <p:cNvPicPr>
              <a:picLocks noChangeAspect="1"/>
            </p:cNvPicPr>
            <p:nvPr/>
          </p:nvPicPr>
          <p:blipFill rotWithShape="1">
            <a:blip r:embed="rId7" cstate="print">
              <a:extLst>
                <a:ext uri="{28A0092B-C50C-407E-A947-70E740481C1C}">
                  <a14:useLocalDpi xmlns:a14="http://schemas.microsoft.com/office/drawing/2010/main" val="0"/>
                </a:ext>
              </a:extLst>
            </a:blip>
            <a:srcRect l="38674" t="41724" r="44347" b="38375"/>
            <a:stretch>
              <a:fillRect/>
            </a:stretch>
          </p:blipFill>
          <p:spPr>
            <a:xfrm>
              <a:off x="4042625" y="1737017"/>
              <a:ext cx="1027056" cy="870352"/>
            </a:xfrm>
            <a:prstGeom prst="roundRect">
              <a:avLst>
                <a:gd name="adj" fmla="val 0"/>
              </a:avLst>
            </a:prstGeom>
            <a:ln w="6350">
              <a:solidFill>
                <a:schemeClr val="tx1">
                  <a:lumMod val="95000"/>
                  <a:lumOff val="5000"/>
                </a:schemeClr>
              </a:solidFill>
            </a:ln>
          </p:spPr>
        </p:pic>
        <p:pic>
          <p:nvPicPr>
            <p:cNvPr id="30" name="图片 29"/>
            <p:cNvPicPr>
              <a:picLocks noChangeAspect="1"/>
            </p:cNvPicPr>
            <p:nvPr/>
          </p:nvPicPr>
          <p:blipFill rotWithShape="1">
            <a:blip r:embed="rId9" cstate="print">
              <a:extLst>
                <a:ext uri="{28A0092B-C50C-407E-A947-70E740481C1C}">
                  <a14:useLocalDpi xmlns:a14="http://schemas.microsoft.com/office/drawing/2010/main" val="0"/>
                </a:ext>
              </a:extLst>
            </a:blip>
            <a:srcRect l="2042" t="71336" r="69279" b="3645"/>
            <a:stretch>
              <a:fillRect/>
            </a:stretch>
          </p:blipFill>
          <p:spPr>
            <a:xfrm flipH="1">
              <a:off x="7123626" y="1737017"/>
              <a:ext cx="1032154" cy="900078"/>
            </a:xfrm>
            <a:prstGeom prst="roundRect">
              <a:avLst>
                <a:gd name="adj" fmla="val 0"/>
              </a:avLst>
            </a:prstGeom>
            <a:ln w="6350">
              <a:solidFill>
                <a:schemeClr val="tx1">
                  <a:lumMod val="95000"/>
                  <a:lumOff val="5000"/>
                </a:schemeClr>
              </a:solidFill>
            </a:ln>
          </p:spPr>
        </p:pic>
        <p:pic>
          <p:nvPicPr>
            <p:cNvPr id="31" name="图片 30"/>
            <p:cNvPicPr>
              <a:picLocks noChangeAspect="1"/>
            </p:cNvPicPr>
            <p:nvPr/>
          </p:nvPicPr>
          <p:blipFill rotWithShape="1">
            <a:blip r:embed="rId9" cstate="print">
              <a:extLst>
                <a:ext uri="{28A0092B-C50C-407E-A947-70E740481C1C}">
                  <a14:useLocalDpi xmlns:a14="http://schemas.microsoft.com/office/drawing/2010/main" val="0"/>
                </a:ext>
              </a:extLst>
            </a:blip>
            <a:srcRect l="71464" t="34849" r="891" b="40132"/>
            <a:stretch>
              <a:fillRect/>
            </a:stretch>
          </p:blipFill>
          <p:spPr>
            <a:xfrm flipH="1">
              <a:off x="-9084" y="1737017"/>
              <a:ext cx="994921" cy="900078"/>
            </a:xfrm>
            <a:prstGeom prst="roundRect">
              <a:avLst>
                <a:gd name="adj" fmla="val 0"/>
              </a:avLst>
            </a:prstGeom>
            <a:ln w="6350">
              <a:solidFill>
                <a:schemeClr val="tx1">
                  <a:lumMod val="95000"/>
                  <a:lumOff val="5000"/>
                </a:schemeClr>
              </a:solidFill>
            </a:ln>
          </p:spPr>
        </p:pic>
        <p:pic>
          <p:nvPicPr>
            <p:cNvPr id="32" name="图片 31"/>
            <p:cNvPicPr>
              <a:picLocks noChangeAspect="1"/>
            </p:cNvPicPr>
            <p:nvPr/>
          </p:nvPicPr>
          <p:blipFill rotWithShape="1">
            <a:blip r:embed="rId7" cstate="print">
              <a:extLst>
                <a:ext uri="{28A0092B-C50C-407E-A947-70E740481C1C}">
                  <a14:useLocalDpi xmlns:a14="http://schemas.microsoft.com/office/drawing/2010/main" val="0"/>
                </a:ext>
              </a:extLst>
            </a:blip>
            <a:srcRect l="64936" t="10839" r="18017" b="69260"/>
            <a:stretch>
              <a:fillRect/>
            </a:stretch>
          </p:blipFill>
          <p:spPr>
            <a:xfrm>
              <a:off x="6095957" y="1737017"/>
              <a:ext cx="1031124" cy="870352"/>
            </a:xfrm>
            <a:prstGeom prst="roundRect">
              <a:avLst>
                <a:gd name="adj" fmla="val 0"/>
              </a:avLst>
            </a:prstGeom>
            <a:ln w="6350">
              <a:solidFill>
                <a:schemeClr val="tx1">
                  <a:lumMod val="95000"/>
                  <a:lumOff val="5000"/>
                </a:schemeClr>
              </a:solidFill>
            </a:ln>
          </p:spPr>
        </p:pic>
        <p:pic>
          <p:nvPicPr>
            <p:cNvPr id="33" name="图片 32"/>
            <p:cNvPicPr>
              <a:picLocks noChangeAspect="1"/>
            </p:cNvPicPr>
            <p:nvPr/>
          </p:nvPicPr>
          <p:blipFill rotWithShape="1">
            <a:blip r:embed="rId19" cstate="print">
              <a:extLst>
                <a:ext uri="{28A0092B-C50C-407E-A947-70E740481C1C}">
                  <a14:useLocalDpi xmlns:a14="http://schemas.microsoft.com/office/drawing/2010/main" val="0"/>
                </a:ext>
              </a:extLst>
            </a:blip>
            <a:srcRect l="73518" t="47335" r="11730" b="34724"/>
            <a:stretch>
              <a:fillRect/>
            </a:stretch>
          </p:blipFill>
          <p:spPr>
            <a:xfrm>
              <a:off x="5073093" y="1737017"/>
              <a:ext cx="1025288" cy="889376"/>
            </a:xfrm>
            <a:prstGeom prst="roundRect">
              <a:avLst>
                <a:gd name="adj" fmla="val 0"/>
              </a:avLst>
            </a:prstGeom>
            <a:ln w="6350">
              <a:solidFill>
                <a:schemeClr val="tx1">
                  <a:lumMod val="95000"/>
                  <a:lumOff val="5000"/>
                </a:schemeClr>
              </a:solidFill>
            </a:ln>
          </p:spPr>
        </p:pic>
        <p:pic>
          <p:nvPicPr>
            <p:cNvPr id="34" name="图片 33"/>
            <p:cNvPicPr>
              <a:picLocks noChangeAspect="1"/>
            </p:cNvPicPr>
            <p:nvPr/>
          </p:nvPicPr>
          <p:blipFill rotWithShape="1">
            <a:blip r:embed="rId20" cstate="print">
              <a:extLst>
                <a:ext uri="{28A0092B-C50C-407E-A947-70E740481C1C}">
                  <a14:useLocalDpi xmlns:a14="http://schemas.microsoft.com/office/drawing/2010/main" val="0"/>
                </a:ext>
              </a:extLst>
            </a:blip>
            <a:srcRect l="2239" t="67162" r="88554" b="21290"/>
            <a:stretch>
              <a:fillRect/>
            </a:stretch>
          </p:blipFill>
          <p:spPr>
            <a:xfrm>
              <a:off x="8149944" y="1737017"/>
              <a:ext cx="994056" cy="889376"/>
            </a:xfrm>
            <a:prstGeom prst="roundRect">
              <a:avLst>
                <a:gd name="adj" fmla="val 0"/>
              </a:avLst>
            </a:prstGeom>
            <a:ln w="6350">
              <a:solidFill>
                <a:schemeClr val="tx1">
                  <a:lumMod val="95000"/>
                  <a:lumOff val="5000"/>
                </a:schemeClr>
              </a:solidFill>
            </a:ln>
          </p:spPr>
        </p:pic>
        <p:pic>
          <p:nvPicPr>
            <p:cNvPr id="35" name="图片 34"/>
            <p:cNvPicPr>
              <a:picLocks noChangeAspect="1"/>
            </p:cNvPicPr>
            <p:nvPr/>
          </p:nvPicPr>
          <p:blipFill rotWithShape="1">
            <a:blip r:embed="rId10" cstate="print">
              <a:extLst>
                <a:ext uri="{28A0092B-C50C-407E-A947-70E740481C1C}">
                  <a14:useLocalDpi xmlns:a14="http://schemas.microsoft.com/office/drawing/2010/main" val="0"/>
                </a:ext>
              </a:extLst>
            </a:blip>
            <a:srcRect l="3764" t="6707" r="79822" b="73392"/>
            <a:stretch>
              <a:fillRect/>
            </a:stretch>
          </p:blipFill>
          <p:spPr>
            <a:xfrm>
              <a:off x="-9396" y="2596893"/>
              <a:ext cx="992852" cy="870352"/>
            </a:xfrm>
            <a:prstGeom prst="roundRect">
              <a:avLst>
                <a:gd name="adj" fmla="val 0"/>
              </a:avLst>
            </a:prstGeom>
            <a:ln w="6350">
              <a:solidFill>
                <a:schemeClr val="tx1">
                  <a:lumMod val="95000"/>
                  <a:lumOff val="5000"/>
                </a:schemeClr>
              </a:solidFill>
            </a:ln>
          </p:spPr>
        </p:pic>
        <p:pic>
          <p:nvPicPr>
            <p:cNvPr id="36" name="图片 35"/>
            <p:cNvPicPr>
              <a:picLocks noChangeAspect="1"/>
            </p:cNvPicPr>
            <p:nvPr/>
          </p:nvPicPr>
          <p:blipFill rotWithShape="1">
            <a:blip r:embed="rId21" cstate="print">
              <a:extLst>
                <a:ext uri="{28A0092B-C50C-407E-A947-70E740481C1C}">
                  <a14:useLocalDpi xmlns:a14="http://schemas.microsoft.com/office/drawing/2010/main" val="0"/>
                </a:ext>
              </a:extLst>
            </a:blip>
            <a:srcRect l="73898" t="7577" r="9485" b="72522"/>
            <a:stretch>
              <a:fillRect/>
            </a:stretch>
          </p:blipFill>
          <p:spPr>
            <a:xfrm>
              <a:off x="2026238" y="2596893"/>
              <a:ext cx="1005093" cy="870352"/>
            </a:xfrm>
            <a:prstGeom prst="roundRect">
              <a:avLst>
                <a:gd name="adj" fmla="val 0"/>
              </a:avLst>
            </a:prstGeom>
            <a:ln w="6350">
              <a:solidFill>
                <a:schemeClr val="tx1">
                  <a:lumMod val="95000"/>
                  <a:lumOff val="5000"/>
                </a:schemeClr>
              </a:solidFill>
            </a:ln>
          </p:spPr>
        </p:pic>
        <p:pic>
          <p:nvPicPr>
            <p:cNvPr id="37" name="图片 36"/>
            <p:cNvPicPr>
              <a:picLocks noChangeAspect="1"/>
            </p:cNvPicPr>
            <p:nvPr/>
          </p:nvPicPr>
          <p:blipFill rotWithShape="1">
            <a:blip r:embed="rId22" cstate="print">
              <a:extLst>
                <a:ext uri="{28A0092B-C50C-407E-A947-70E740481C1C}">
                  <a14:useLocalDpi xmlns:a14="http://schemas.microsoft.com/office/drawing/2010/main" val="0"/>
                </a:ext>
              </a:extLst>
            </a:blip>
            <a:srcRect l="2477" t="741" r="68486" b="74240"/>
            <a:stretch>
              <a:fillRect/>
            </a:stretch>
          </p:blipFill>
          <p:spPr>
            <a:xfrm flipH="1">
              <a:off x="981406" y="2596893"/>
              <a:ext cx="1045037" cy="900078"/>
            </a:xfrm>
            <a:prstGeom prst="roundRect">
              <a:avLst>
                <a:gd name="adj" fmla="val 0"/>
              </a:avLst>
            </a:prstGeom>
            <a:ln w="6350">
              <a:solidFill>
                <a:schemeClr val="tx1">
                  <a:lumMod val="95000"/>
                  <a:lumOff val="5000"/>
                </a:schemeClr>
              </a:solidFill>
            </a:ln>
          </p:spPr>
        </p:pic>
        <p:pic>
          <p:nvPicPr>
            <p:cNvPr id="38" name="图片 37"/>
            <p:cNvPicPr>
              <a:picLocks noChangeAspect="1"/>
            </p:cNvPicPr>
            <p:nvPr/>
          </p:nvPicPr>
          <p:blipFill rotWithShape="1">
            <a:blip r:embed="rId23" cstate="print">
              <a:extLst>
                <a:ext uri="{28A0092B-C50C-407E-A947-70E740481C1C}">
                  <a14:useLocalDpi xmlns:a14="http://schemas.microsoft.com/office/drawing/2010/main" val="0"/>
                </a:ext>
              </a:extLst>
            </a:blip>
            <a:srcRect l="1050" t="16437" r="84939" b="72363"/>
            <a:stretch>
              <a:fillRect/>
            </a:stretch>
          </p:blipFill>
          <p:spPr>
            <a:xfrm>
              <a:off x="3027985" y="2596893"/>
              <a:ext cx="1015378" cy="874522"/>
            </a:xfrm>
            <a:prstGeom prst="roundRect">
              <a:avLst>
                <a:gd name="adj" fmla="val 0"/>
              </a:avLst>
            </a:prstGeom>
            <a:ln w="6350">
              <a:solidFill>
                <a:schemeClr val="tx1">
                  <a:lumMod val="95000"/>
                  <a:lumOff val="5000"/>
                </a:schemeClr>
              </a:solidFill>
            </a:ln>
          </p:spPr>
        </p:pic>
        <p:pic>
          <p:nvPicPr>
            <p:cNvPr id="39" name="图片 38"/>
            <p:cNvPicPr>
              <a:picLocks noChangeAspect="1"/>
            </p:cNvPicPr>
            <p:nvPr/>
          </p:nvPicPr>
          <p:blipFill rotWithShape="1">
            <a:blip r:embed="rId24" cstate="print">
              <a:extLst>
                <a:ext uri="{28A0092B-C50C-407E-A947-70E740481C1C}">
                  <a14:useLocalDpi xmlns:a14="http://schemas.microsoft.com/office/drawing/2010/main" val="0"/>
                </a:ext>
              </a:extLst>
            </a:blip>
            <a:srcRect l="7443" t="780" r="79736" b="83647"/>
            <a:stretch>
              <a:fillRect/>
            </a:stretch>
          </p:blipFill>
          <p:spPr>
            <a:xfrm>
              <a:off x="5071797" y="2596893"/>
              <a:ext cx="1026584" cy="889376"/>
            </a:xfrm>
            <a:prstGeom prst="roundRect">
              <a:avLst>
                <a:gd name="adj" fmla="val 0"/>
              </a:avLst>
            </a:prstGeom>
            <a:ln w="6350">
              <a:solidFill>
                <a:schemeClr val="tx1">
                  <a:lumMod val="95000"/>
                  <a:lumOff val="5000"/>
                </a:schemeClr>
              </a:solidFill>
            </a:ln>
          </p:spPr>
        </p:pic>
        <p:pic>
          <p:nvPicPr>
            <p:cNvPr id="40" name="图片 39"/>
            <p:cNvPicPr>
              <a:picLocks noChangeAspect="1"/>
            </p:cNvPicPr>
            <p:nvPr/>
          </p:nvPicPr>
          <p:blipFill rotWithShape="1">
            <a:blip r:embed="rId25" cstate="print">
              <a:extLst>
                <a:ext uri="{28A0092B-C50C-407E-A947-70E740481C1C}">
                  <a14:useLocalDpi xmlns:a14="http://schemas.microsoft.com/office/drawing/2010/main" val="0"/>
                </a:ext>
              </a:extLst>
            </a:blip>
            <a:srcRect l="49259" t="49267" r="40457" b="38212"/>
            <a:stretch>
              <a:fillRect/>
            </a:stretch>
          </p:blipFill>
          <p:spPr>
            <a:xfrm>
              <a:off x="4045479" y="2596893"/>
              <a:ext cx="1024202" cy="889376"/>
            </a:xfrm>
            <a:prstGeom prst="roundRect">
              <a:avLst>
                <a:gd name="adj" fmla="val 0"/>
              </a:avLst>
            </a:prstGeom>
            <a:ln w="6350">
              <a:solidFill>
                <a:schemeClr val="tx1">
                  <a:lumMod val="95000"/>
                  <a:lumOff val="5000"/>
                </a:schemeClr>
              </a:solidFill>
            </a:ln>
          </p:spPr>
        </p:pic>
        <p:pic>
          <p:nvPicPr>
            <p:cNvPr id="41" name="图片 40"/>
            <p:cNvPicPr>
              <a:picLocks noChangeAspect="1"/>
            </p:cNvPicPr>
            <p:nvPr/>
          </p:nvPicPr>
          <p:blipFill rotWithShape="1">
            <a:blip r:embed="rId26" cstate="print">
              <a:extLst>
                <a:ext uri="{28A0092B-C50C-407E-A947-70E740481C1C}">
                  <a14:useLocalDpi xmlns:a14="http://schemas.microsoft.com/office/drawing/2010/main" val="0"/>
                </a:ext>
              </a:extLst>
            </a:blip>
            <a:srcRect l="88167" t="78193" r="1802" b="9286"/>
            <a:stretch>
              <a:fillRect/>
            </a:stretch>
          </p:blipFill>
          <p:spPr>
            <a:xfrm>
              <a:off x="8147469" y="2596893"/>
              <a:ext cx="998912" cy="889376"/>
            </a:xfrm>
            <a:prstGeom prst="roundRect">
              <a:avLst>
                <a:gd name="adj" fmla="val 0"/>
              </a:avLst>
            </a:prstGeom>
            <a:ln w="6350">
              <a:solidFill>
                <a:schemeClr val="tx1">
                  <a:lumMod val="95000"/>
                  <a:lumOff val="5000"/>
                </a:schemeClr>
              </a:solidFill>
            </a:ln>
          </p:spPr>
        </p:pic>
        <p:pic>
          <p:nvPicPr>
            <p:cNvPr id="42" name="图片 41"/>
            <p:cNvPicPr>
              <a:picLocks noChangeAspect="1"/>
            </p:cNvPicPr>
            <p:nvPr/>
          </p:nvPicPr>
          <p:blipFill rotWithShape="1">
            <a:blip r:embed="rId26" cstate="print">
              <a:extLst>
                <a:ext uri="{28A0092B-C50C-407E-A947-70E740481C1C}">
                  <a14:useLocalDpi xmlns:a14="http://schemas.microsoft.com/office/drawing/2010/main" val="0"/>
                </a:ext>
              </a:extLst>
            </a:blip>
            <a:srcRect l="36304" t="12508" r="53376" b="74971"/>
            <a:stretch>
              <a:fillRect/>
            </a:stretch>
          </p:blipFill>
          <p:spPr>
            <a:xfrm>
              <a:off x="7125730" y="2596893"/>
              <a:ext cx="1027670" cy="889376"/>
            </a:xfrm>
            <a:prstGeom prst="roundRect">
              <a:avLst>
                <a:gd name="adj" fmla="val 0"/>
              </a:avLst>
            </a:prstGeom>
            <a:ln w="6350">
              <a:solidFill>
                <a:schemeClr val="tx1">
                  <a:lumMod val="95000"/>
                  <a:lumOff val="5000"/>
                </a:schemeClr>
              </a:solidFill>
            </a:ln>
          </p:spPr>
        </p:pic>
        <p:pic>
          <p:nvPicPr>
            <p:cNvPr id="43" name="图片 42"/>
            <p:cNvPicPr>
              <a:picLocks noChangeAspect="1"/>
            </p:cNvPicPr>
            <p:nvPr/>
          </p:nvPicPr>
          <p:blipFill rotWithShape="1">
            <a:blip r:embed="rId26" cstate="print">
              <a:extLst>
                <a:ext uri="{28A0092B-C50C-407E-A947-70E740481C1C}">
                  <a14:useLocalDpi xmlns:a14="http://schemas.microsoft.com/office/drawing/2010/main" val="0"/>
                </a:ext>
              </a:extLst>
            </a:blip>
            <a:srcRect l="71406" t="14918" r="18271" b="72561"/>
            <a:stretch>
              <a:fillRect/>
            </a:stretch>
          </p:blipFill>
          <p:spPr>
            <a:xfrm>
              <a:off x="6101377" y="2596893"/>
              <a:ext cx="1028086" cy="889376"/>
            </a:xfrm>
            <a:prstGeom prst="roundRect">
              <a:avLst>
                <a:gd name="adj" fmla="val 0"/>
              </a:avLst>
            </a:prstGeom>
            <a:ln w="6350">
              <a:solidFill>
                <a:schemeClr val="tx1">
                  <a:lumMod val="95000"/>
                  <a:lumOff val="5000"/>
                </a:schemeClr>
              </a:solidFill>
            </a:ln>
          </p:spPr>
        </p:pic>
        <p:pic>
          <p:nvPicPr>
            <p:cNvPr id="44" name="图片 43"/>
            <p:cNvPicPr>
              <a:picLocks noChangeAspect="1"/>
            </p:cNvPicPr>
            <p:nvPr/>
          </p:nvPicPr>
          <p:blipFill rotWithShape="1">
            <a:blip r:embed="rId2" cstate="print">
              <a:extLst>
                <a:ext uri="{28A0092B-C50C-407E-A947-70E740481C1C}">
                  <a14:useLocalDpi xmlns:a14="http://schemas.microsoft.com/office/drawing/2010/main" val="0"/>
                </a:ext>
              </a:extLst>
            </a:blip>
            <a:srcRect l="10384" t="35166" r="57886" b="37127"/>
            <a:stretch>
              <a:fillRect/>
            </a:stretch>
          </p:blipFill>
          <p:spPr>
            <a:xfrm flipH="1">
              <a:off x="7104668" y="3444979"/>
              <a:ext cx="1031174" cy="900078"/>
            </a:xfrm>
            <a:prstGeom prst="roundRect">
              <a:avLst>
                <a:gd name="adj" fmla="val 0"/>
              </a:avLst>
            </a:prstGeom>
            <a:ln w="12700">
              <a:solidFill>
                <a:schemeClr val="tx1">
                  <a:lumMod val="95000"/>
                  <a:lumOff val="5000"/>
                </a:schemeClr>
              </a:solidFill>
            </a:ln>
          </p:spPr>
        </p:pic>
        <p:pic>
          <p:nvPicPr>
            <p:cNvPr id="45" name="图片 44"/>
            <p:cNvPicPr>
              <a:picLocks noChangeAspect="1"/>
            </p:cNvPicPr>
            <p:nvPr/>
          </p:nvPicPr>
          <p:blipFill rotWithShape="1">
            <a:blip r:embed="rId3" cstate="print">
              <a:extLst>
                <a:ext uri="{28A0092B-C50C-407E-A947-70E740481C1C}">
                  <a14:useLocalDpi xmlns:a14="http://schemas.microsoft.com/office/drawing/2010/main" val="0"/>
                </a:ext>
              </a:extLst>
            </a:blip>
            <a:srcRect l="62471" t="29509" r="12884" b="50753"/>
            <a:stretch>
              <a:fillRect/>
            </a:stretch>
          </p:blipFill>
          <p:spPr>
            <a:xfrm>
              <a:off x="3069010" y="3444979"/>
              <a:ext cx="1013499" cy="874522"/>
            </a:xfrm>
            <a:prstGeom prst="roundRect">
              <a:avLst>
                <a:gd name="adj" fmla="val 0"/>
              </a:avLst>
            </a:prstGeom>
            <a:ln w="12700">
              <a:solidFill>
                <a:schemeClr val="tx1">
                  <a:lumMod val="95000"/>
                  <a:lumOff val="5000"/>
                </a:schemeClr>
              </a:solidFill>
            </a:ln>
          </p:spPr>
        </p:pic>
        <p:pic>
          <p:nvPicPr>
            <p:cNvPr id="46" name="图片 45"/>
            <p:cNvPicPr>
              <a:picLocks noChangeAspect="1"/>
            </p:cNvPicPr>
            <p:nvPr/>
          </p:nvPicPr>
          <p:blipFill rotWithShape="1">
            <a:blip r:embed="rId5" cstate="print">
              <a:extLst>
                <a:ext uri="{28A0092B-C50C-407E-A947-70E740481C1C}">
                  <a14:useLocalDpi xmlns:a14="http://schemas.microsoft.com/office/drawing/2010/main" val="0"/>
                </a:ext>
              </a:extLst>
            </a:blip>
            <a:srcRect l="74439" t="624" r="4829" b="82782"/>
            <a:stretch>
              <a:fillRect/>
            </a:stretch>
          </p:blipFill>
          <p:spPr>
            <a:xfrm>
              <a:off x="5113605" y="3444979"/>
              <a:ext cx="1014024" cy="874522"/>
            </a:xfrm>
            <a:prstGeom prst="roundRect">
              <a:avLst>
                <a:gd name="adj" fmla="val 0"/>
              </a:avLst>
            </a:prstGeom>
            <a:ln w="12700">
              <a:solidFill>
                <a:schemeClr val="tx1">
                  <a:lumMod val="95000"/>
                  <a:lumOff val="5000"/>
                </a:schemeClr>
              </a:solidFill>
            </a:ln>
          </p:spPr>
        </p:pic>
        <p:pic>
          <p:nvPicPr>
            <p:cNvPr id="47" name="图片 46"/>
            <p:cNvPicPr>
              <a:picLocks noChangeAspect="1"/>
            </p:cNvPicPr>
            <p:nvPr/>
          </p:nvPicPr>
          <p:blipFill rotWithShape="1">
            <a:blip r:embed="rId6" cstate="print">
              <a:extLst>
                <a:ext uri="{28A0092B-C50C-407E-A947-70E740481C1C}">
                  <a14:useLocalDpi xmlns:a14="http://schemas.microsoft.com/office/drawing/2010/main" val="0"/>
                </a:ext>
              </a:extLst>
            </a:blip>
            <a:srcRect l="394" t="16437" r="85634" b="72363"/>
            <a:stretch>
              <a:fillRect/>
            </a:stretch>
          </p:blipFill>
          <p:spPr>
            <a:xfrm>
              <a:off x="8134494" y="3444979"/>
              <a:ext cx="1012571" cy="874522"/>
            </a:xfrm>
            <a:prstGeom prst="roundRect">
              <a:avLst>
                <a:gd name="adj" fmla="val 0"/>
              </a:avLst>
            </a:prstGeom>
            <a:ln w="12700">
              <a:solidFill>
                <a:schemeClr val="tx1">
                  <a:lumMod val="95000"/>
                  <a:lumOff val="5000"/>
                </a:schemeClr>
              </a:solidFill>
            </a:ln>
          </p:spPr>
        </p:pic>
        <p:pic>
          <p:nvPicPr>
            <p:cNvPr id="48" name="图片 47"/>
            <p:cNvPicPr>
              <a:picLocks noChangeAspect="1"/>
            </p:cNvPicPr>
            <p:nvPr/>
          </p:nvPicPr>
          <p:blipFill rotWithShape="1">
            <a:blip r:embed="rId7" cstate="print">
              <a:extLst>
                <a:ext uri="{28A0092B-C50C-407E-A947-70E740481C1C}">
                  <a14:useLocalDpi xmlns:a14="http://schemas.microsoft.com/office/drawing/2010/main" val="0"/>
                </a:ext>
              </a:extLst>
            </a:blip>
            <a:srcRect l="40876" t="5619" r="42415" b="74480"/>
            <a:stretch>
              <a:fillRect/>
            </a:stretch>
          </p:blipFill>
          <p:spPr>
            <a:xfrm>
              <a:off x="2059646" y="3444979"/>
              <a:ext cx="1010715" cy="870352"/>
            </a:xfrm>
            <a:prstGeom prst="roundRect">
              <a:avLst>
                <a:gd name="adj" fmla="val 0"/>
              </a:avLst>
            </a:prstGeom>
            <a:ln w="12700">
              <a:solidFill>
                <a:schemeClr val="tx1">
                  <a:lumMod val="95000"/>
                  <a:lumOff val="5000"/>
                </a:schemeClr>
              </a:solidFill>
            </a:ln>
          </p:spPr>
        </p:pic>
        <p:pic>
          <p:nvPicPr>
            <p:cNvPr id="49" name="图片 48"/>
            <p:cNvPicPr>
              <a:picLocks noChangeAspect="1"/>
            </p:cNvPicPr>
            <p:nvPr/>
          </p:nvPicPr>
          <p:blipFill rotWithShape="1">
            <a:blip r:embed="rId8" cstate="print">
              <a:extLst>
                <a:ext uri="{28A0092B-C50C-407E-A947-70E740481C1C}">
                  <a14:useLocalDpi xmlns:a14="http://schemas.microsoft.com/office/drawing/2010/main" val="0"/>
                </a:ext>
              </a:extLst>
            </a:blip>
            <a:srcRect l="50235" t="71708" r="17947" b="585"/>
            <a:stretch>
              <a:fillRect/>
            </a:stretch>
          </p:blipFill>
          <p:spPr>
            <a:xfrm flipH="1">
              <a:off x="0" y="3444979"/>
              <a:ext cx="1034028" cy="900078"/>
            </a:xfrm>
            <a:prstGeom prst="roundRect">
              <a:avLst>
                <a:gd name="adj" fmla="val 0"/>
              </a:avLst>
            </a:prstGeom>
            <a:ln w="12700">
              <a:solidFill>
                <a:schemeClr val="tx1">
                  <a:lumMod val="95000"/>
                  <a:lumOff val="5000"/>
                </a:schemeClr>
              </a:solidFill>
            </a:ln>
          </p:spPr>
        </p:pic>
        <p:pic>
          <p:nvPicPr>
            <p:cNvPr id="50" name="图片 49"/>
            <p:cNvPicPr>
              <a:picLocks noChangeAspect="1"/>
            </p:cNvPicPr>
            <p:nvPr/>
          </p:nvPicPr>
          <p:blipFill rotWithShape="1">
            <a:blip r:embed="rId12" cstate="print">
              <a:extLst>
                <a:ext uri="{28A0092B-C50C-407E-A947-70E740481C1C}">
                  <a14:useLocalDpi xmlns:a14="http://schemas.microsoft.com/office/drawing/2010/main" val="0"/>
                </a:ext>
              </a:extLst>
            </a:blip>
            <a:srcRect l="8160" t="27590" r="82316" b="60862"/>
            <a:stretch>
              <a:fillRect/>
            </a:stretch>
          </p:blipFill>
          <p:spPr>
            <a:xfrm>
              <a:off x="1032677" y="3444979"/>
              <a:ext cx="1028320" cy="889376"/>
            </a:xfrm>
            <a:prstGeom prst="roundRect">
              <a:avLst>
                <a:gd name="adj" fmla="val 0"/>
              </a:avLst>
            </a:prstGeom>
            <a:ln w="12700">
              <a:solidFill>
                <a:schemeClr val="tx1">
                  <a:lumMod val="95000"/>
                  <a:lumOff val="5000"/>
                </a:schemeClr>
              </a:solidFill>
            </a:ln>
          </p:spPr>
        </p:pic>
        <p:pic>
          <p:nvPicPr>
            <p:cNvPr id="51" name="图片 50"/>
            <p:cNvPicPr>
              <a:picLocks noChangeAspect="1"/>
            </p:cNvPicPr>
            <p:nvPr/>
          </p:nvPicPr>
          <p:blipFill rotWithShape="1">
            <a:blip r:embed="rId13" cstate="print">
              <a:extLst>
                <a:ext uri="{28A0092B-C50C-407E-A947-70E740481C1C}">
                  <a14:useLocalDpi xmlns:a14="http://schemas.microsoft.com/office/drawing/2010/main" val="0"/>
                </a:ext>
              </a:extLst>
            </a:blip>
            <a:srcRect l="15348" t="43152" r="75078" b="45300"/>
            <a:stretch>
              <a:fillRect/>
            </a:stretch>
          </p:blipFill>
          <p:spPr>
            <a:xfrm>
              <a:off x="4081158" y="3444979"/>
              <a:ext cx="1033798" cy="889376"/>
            </a:xfrm>
            <a:prstGeom prst="roundRect">
              <a:avLst>
                <a:gd name="adj" fmla="val 0"/>
              </a:avLst>
            </a:prstGeom>
            <a:ln w="12700">
              <a:solidFill>
                <a:schemeClr val="tx1">
                  <a:lumMod val="95000"/>
                  <a:lumOff val="5000"/>
                </a:schemeClr>
              </a:solidFill>
            </a:ln>
          </p:spPr>
        </p:pic>
        <p:pic>
          <p:nvPicPr>
            <p:cNvPr id="52" name="图片 51"/>
            <p:cNvPicPr>
              <a:picLocks noChangeAspect="1"/>
            </p:cNvPicPr>
            <p:nvPr/>
          </p:nvPicPr>
          <p:blipFill rotWithShape="1">
            <a:blip r:embed="rId13" cstate="print">
              <a:extLst>
                <a:ext uri="{28A0092B-C50C-407E-A947-70E740481C1C}">
                  <a14:useLocalDpi xmlns:a14="http://schemas.microsoft.com/office/drawing/2010/main" val="0"/>
                </a:ext>
              </a:extLst>
            </a:blip>
            <a:srcRect l="32897" t="83317" r="58029" b="5135"/>
            <a:stretch>
              <a:fillRect/>
            </a:stretch>
          </p:blipFill>
          <p:spPr>
            <a:xfrm>
              <a:off x="6126278" y="3444979"/>
              <a:ext cx="979741" cy="889376"/>
            </a:xfrm>
            <a:prstGeom prst="roundRect">
              <a:avLst>
                <a:gd name="adj" fmla="val 0"/>
              </a:avLst>
            </a:prstGeom>
            <a:ln w="12700">
              <a:solidFill>
                <a:schemeClr val="tx1">
                  <a:lumMod val="95000"/>
                  <a:lumOff val="5000"/>
                </a:schemeClr>
              </a:solidFill>
            </a:ln>
          </p:spPr>
        </p:pic>
        <p:sp>
          <p:nvSpPr>
            <p:cNvPr id="53" name="矩形 52"/>
            <p:cNvSpPr/>
            <p:nvPr/>
          </p:nvSpPr>
          <p:spPr>
            <a:xfrm>
              <a:off x="-27548" y="-16278"/>
              <a:ext cx="9169173" cy="892637"/>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grpSp>
      <p:sp>
        <p:nvSpPr>
          <p:cNvPr id="54" name="矩形 53"/>
          <p:cNvSpPr/>
          <p:nvPr userDrawn="1"/>
        </p:nvSpPr>
        <p:spPr>
          <a:xfrm>
            <a:off x="-27548" y="890299"/>
            <a:ext cx="9178692" cy="4253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5" name="TextBox 22"/>
          <p:cNvSpPr txBox="1">
            <a:spLocks noChangeArrowheads="1"/>
          </p:cNvSpPr>
          <p:nvPr userDrawn="1"/>
        </p:nvSpPr>
        <p:spPr bwMode="auto">
          <a:xfrm>
            <a:off x="6960482"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srgbClr val="2C92F4"/>
                </a:solidFill>
                <a:latin typeface="方正兰亭纤黑_GBK" panose="02000000000000000000" pitchFamily="2" charset="-122"/>
                <a:ea typeface="方正兰亭纤黑_GBK" panose="02000000000000000000" pitchFamily="2" charset="-122"/>
              </a:rPr>
              <a:t>年终</a:t>
            </a:r>
            <a:endParaRPr lang="en-US" altLang="zh-CN" sz="800" dirty="0">
              <a:solidFill>
                <a:srgbClr val="2C92F4"/>
              </a:solidFill>
              <a:latin typeface="方正兰亭纤黑_GBK" panose="02000000000000000000" pitchFamily="2" charset="-122"/>
              <a:ea typeface="方正兰亭纤黑_GBK" panose="02000000000000000000" pitchFamily="2" charset="-122"/>
            </a:endParaRPr>
          </a:p>
        </p:txBody>
      </p:sp>
      <p:sp>
        <p:nvSpPr>
          <p:cNvPr id="56" name="TextBox 22"/>
          <p:cNvSpPr txBox="1">
            <a:spLocks noChangeArrowheads="1"/>
          </p:cNvSpPr>
          <p:nvPr userDrawn="1"/>
        </p:nvSpPr>
        <p:spPr bwMode="auto">
          <a:xfrm>
            <a:off x="7842240"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总结</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7" name="TextBox 22"/>
          <p:cNvSpPr txBox="1">
            <a:spLocks noChangeArrowheads="1"/>
          </p:cNvSpPr>
          <p:nvPr userDrawn="1"/>
        </p:nvSpPr>
        <p:spPr bwMode="auto">
          <a:xfrm>
            <a:off x="7401361" y="4756554"/>
            <a:ext cx="484437" cy="246221"/>
          </a:xfrm>
          <a:prstGeom prst="rect">
            <a:avLst/>
          </a:prstGeom>
          <a:noFill/>
          <a:effectLst/>
        </p:spPr>
        <p:txBody>
          <a:bodyPr vert="horz" wrap="square">
            <a:spAutoFit/>
          </a:bodyPr>
          <a:lstStyle>
            <a:defPPr>
              <a:defRPr lang="zh-CN"/>
            </a:defPPr>
            <a:lvl1pPr algn="dist" fontAlgn="auto">
              <a:spcBef>
                <a:spcPts val="0"/>
              </a:spcBef>
              <a:spcAft>
                <a:spcPts val="0"/>
              </a:spcAft>
              <a:defRPr sz="3200" b="0">
                <a:solidFill>
                  <a:srgbClr val="68B92E"/>
                </a:solidFill>
                <a:effectLst/>
                <a:latin typeface="汉仪大黑简" panose="02010609000101010101" pitchFamily="49" charset="-122"/>
                <a:ea typeface="汉仪大黑简" panose="02010609000101010101" pitchFamily="49" charset="-122"/>
              </a:defRPr>
            </a:lvl1pPr>
          </a:lstStyle>
          <a:p>
            <a:pPr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汇报</a:t>
            </a:r>
            <a:endParaRPr lang="en-US" altLang="zh-CN" sz="10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8" name="任意多边形 57"/>
          <p:cNvSpPr/>
          <p:nvPr userDrawn="1"/>
        </p:nvSpPr>
        <p:spPr>
          <a:xfrm flipV="1">
            <a:off x="458194" y="4948500"/>
            <a:ext cx="8227613" cy="45719"/>
          </a:xfrm>
          <a:custGeom>
            <a:avLst/>
            <a:gdLst>
              <a:gd name="connsiteX0" fmla="*/ 0 w 7459980"/>
              <a:gd name="connsiteY0" fmla="*/ 0 h 0"/>
              <a:gd name="connsiteX1" fmla="*/ 7459980 w 7459980"/>
              <a:gd name="connsiteY1" fmla="*/ 0 h 0"/>
            </a:gdLst>
            <a:ahLst/>
            <a:cxnLst>
              <a:cxn ang="0">
                <a:pos x="connsiteX0" y="connsiteY0"/>
              </a:cxn>
              <a:cxn ang="0">
                <a:pos x="connsiteX1" y="connsiteY1"/>
              </a:cxn>
            </a:cxnLst>
            <a:rect l="l" t="t" r="r" b="b"/>
            <a:pathLst>
              <a:path w="7459980">
                <a:moveTo>
                  <a:pt x="0" y="0"/>
                </a:moveTo>
                <a:lnTo>
                  <a:pt x="7459980" y="0"/>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59" name="组合 58"/>
          <p:cNvGrpSpPr/>
          <p:nvPr userDrawn="1"/>
        </p:nvGrpSpPr>
        <p:grpSpPr>
          <a:xfrm>
            <a:off x="522492" y="4894338"/>
            <a:ext cx="298842" cy="56437"/>
            <a:chOff x="927522" y="4800600"/>
            <a:chExt cx="421637" cy="79627"/>
          </a:xfrm>
        </p:grpSpPr>
        <p:sp>
          <p:nvSpPr>
            <p:cNvPr id="60" name="矩形 59"/>
            <p:cNvSpPr/>
            <p:nvPr/>
          </p:nvSpPr>
          <p:spPr>
            <a:xfrm>
              <a:off x="1269532" y="4800600"/>
              <a:ext cx="79627" cy="79627"/>
            </a:xfrm>
            <a:prstGeom prst="rect">
              <a:avLst/>
            </a:prstGeom>
            <a:solidFill>
              <a:srgbClr val="0E1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61" name="矩形 60"/>
            <p:cNvSpPr/>
            <p:nvPr/>
          </p:nvSpPr>
          <p:spPr>
            <a:xfrm>
              <a:off x="1155528" y="4800600"/>
              <a:ext cx="79627" cy="79627"/>
            </a:xfrm>
            <a:prstGeom prst="rect">
              <a:avLst/>
            </a:prstGeom>
            <a:solidFill>
              <a:srgbClr val="217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62" name="矩形 61"/>
            <p:cNvSpPr/>
            <p:nvPr/>
          </p:nvSpPr>
          <p:spPr>
            <a:xfrm>
              <a:off x="927522" y="4800600"/>
              <a:ext cx="79627" cy="79627"/>
            </a:xfrm>
            <a:prstGeom prst="rect">
              <a:avLst/>
            </a:prstGeom>
            <a:solidFill>
              <a:srgbClr val="C6CD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63" name="矩形 62"/>
            <p:cNvSpPr/>
            <p:nvPr/>
          </p:nvSpPr>
          <p:spPr>
            <a:xfrm>
              <a:off x="1041525" y="4800600"/>
              <a:ext cx="79627" cy="796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
        <p:nvSpPr>
          <p:cNvPr id="64" name="TextBox 22"/>
          <p:cNvSpPr txBox="1">
            <a:spLocks noChangeArrowheads="1"/>
          </p:cNvSpPr>
          <p:nvPr userDrawn="1"/>
        </p:nvSpPr>
        <p:spPr bwMode="auto">
          <a:xfrm>
            <a:off x="8283119" y="4756554"/>
            <a:ext cx="484437" cy="253916"/>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计划</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65" name="矩形 64"/>
          <p:cNvSpPr/>
          <p:nvPr userDrawn="1"/>
        </p:nvSpPr>
        <p:spPr>
          <a:xfrm>
            <a:off x="-17346" y="844936"/>
            <a:ext cx="9168490" cy="45719"/>
          </a:xfrm>
          <a:prstGeom prst="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37E3DBE6-770D-4A51-955E-9C31B432B6E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050D4E2-5521-4C2E-AFA2-D47F4FA9442F}"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37E3DBE6-770D-4A51-955E-9C31B432B6E4}"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D050D4E2-5521-4C2E-AFA2-D47F4FA9442F}"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7" Type="http://schemas.openxmlformats.org/officeDocument/2006/relationships/notesSlide" Target="../notesSlides/notesSlide1.xml"/><Relationship Id="rId26" Type="http://schemas.openxmlformats.org/officeDocument/2006/relationships/slideLayout" Target="../slideLayouts/slideLayout7.xml"/><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7" Type="http://schemas.openxmlformats.org/officeDocument/2006/relationships/notesSlide" Target="../notesSlides/notesSlide7.xml"/><Relationship Id="rId26" Type="http://schemas.openxmlformats.org/officeDocument/2006/relationships/slideLayout" Target="../slideLayouts/slideLayout7.xml"/><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image" Target="../media/image8.jpe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8.xml"/><Relationship Id="rId4" Type="http://schemas.openxmlformats.org/officeDocument/2006/relationships/image" Target="../media/image8.jpeg"/><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image" Target="../media/image8.jpeg"/></Relationships>
</file>

<file path=ppt/slides/_rels/slide15.xml.rels><?xml version="1.0" encoding="UTF-8" standalone="yes"?>
<Relationships xmlns="http://schemas.openxmlformats.org/package/2006/relationships"><Relationship Id="rId9" Type="http://schemas.openxmlformats.org/officeDocument/2006/relationships/image" Target="../media/image41.emf"/><Relationship Id="rId8" Type="http://schemas.openxmlformats.org/officeDocument/2006/relationships/image" Target="../media/image40.emf"/><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37.emf"/><Relationship Id="rId4" Type="http://schemas.openxmlformats.org/officeDocument/2006/relationships/image" Target="../media/image36.jpeg"/><Relationship Id="rId3" Type="http://schemas.openxmlformats.org/officeDocument/2006/relationships/image" Target="../media/image35.jpeg"/><Relationship Id="rId29" Type="http://schemas.openxmlformats.org/officeDocument/2006/relationships/notesSlide" Target="../notesSlides/notesSlide12.xml"/><Relationship Id="rId28" Type="http://schemas.openxmlformats.org/officeDocument/2006/relationships/slideLayout" Target="../slideLayouts/slideLayout8.xml"/><Relationship Id="rId27" Type="http://schemas.openxmlformats.org/officeDocument/2006/relationships/image" Target="../media/image8.jpeg"/><Relationship Id="rId26" Type="http://schemas.openxmlformats.org/officeDocument/2006/relationships/image" Target="../media/image58.png"/><Relationship Id="rId25" Type="http://schemas.openxmlformats.org/officeDocument/2006/relationships/image" Target="../media/image57.png"/><Relationship Id="rId24" Type="http://schemas.openxmlformats.org/officeDocument/2006/relationships/image" Target="../media/image56.emf"/><Relationship Id="rId23" Type="http://schemas.openxmlformats.org/officeDocument/2006/relationships/image" Target="../media/image55.emf"/><Relationship Id="rId22" Type="http://schemas.openxmlformats.org/officeDocument/2006/relationships/image" Target="../media/image54.emf"/><Relationship Id="rId21" Type="http://schemas.openxmlformats.org/officeDocument/2006/relationships/image" Target="../media/image53.emf"/><Relationship Id="rId20" Type="http://schemas.openxmlformats.org/officeDocument/2006/relationships/image" Target="../media/image52.emf"/><Relationship Id="rId2" Type="http://schemas.openxmlformats.org/officeDocument/2006/relationships/image" Target="../media/image34.jpeg"/><Relationship Id="rId19" Type="http://schemas.openxmlformats.org/officeDocument/2006/relationships/image" Target="../media/image51.png"/><Relationship Id="rId18" Type="http://schemas.openxmlformats.org/officeDocument/2006/relationships/image" Target="../media/image50.png"/><Relationship Id="rId17" Type="http://schemas.openxmlformats.org/officeDocument/2006/relationships/image" Target="../media/image49.emf"/><Relationship Id="rId16" Type="http://schemas.openxmlformats.org/officeDocument/2006/relationships/image" Target="../media/image48.png"/><Relationship Id="rId15" Type="http://schemas.openxmlformats.org/officeDocument/2006/relationships/image" Target="../media/image47.png"/><Relationship Id="rId14" Type="http://schemas.openxmlformats.org/officeDocument/2006/relationships/image" Target="../media/image46.png"/><Relationship Id="rId13" Type="http://schemas.openxmlformats.org/officeDocument/2006/relationships/image" Target="../media/image45.png"/><Relationship Id="rId12" Type="http://schemas.openxmlformats.org/officeDocument/2006/relationships/image" Target="../media/image44.png"/><Relationship Id="rId11" Type="http://schemas.openxmlformats.org/officeDocument/2006/relationships/image" Target="../media/image43.png"/><Relationship Id="rId10" Type="http://schemas.openxmlformats.org/officeDocument/2006/relationships/image" Target="../media/image42.png"/><Relationship Id="rId1" Type="http://schemas.openxmlformats.org/officeDocument/2006/relationships/image" Target="../media/image33.emf"/></Relationships>
</file>

<file path=ppt/slides/_rels/slide16.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7" Type="http://schemas.openxmlformats.org/officeDocument/2006/relationships/notesSlide" Target="../notesSlides/notesSlide13.xml"/><Relationship Id="rId26" Type="http://schemas.openxmlformats.org/officeDocument/2006/relationships/slideLayout" Target="../slideLayouts/slideLayout7.xml"/><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8.xml"/><Relationship Id="rId4" Type="http://schemas.openxmlformats.org/officeDocument/2006/relationships/image" Target="../media/image9.jpeg"/><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image" Target="../media/image59.jpe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8.xml"/><Relationship Id="rId5" Type="http://schemas.openxmlformats.org/officeDocument/2006/relationships/image" Target="../media/image9.jpeg"/><Relationship Id="rId4" Type="http://schemas.openxmlformats.org/officeDocument/2006/relationships/image" Target="../media/image65.jpeg"/><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image" Target="../media/image62.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7" Type="http://schemas.openxmlformats.org/officeDocument/2006/relationships/notesSlide" Target="../notesSlides/notesSlide2.xml"/><Relationship Id="rId26" Type="http://schemas.openxmlformats.org/officeDocument/2006/relationships/slideLayout" Target="../slideLayouts/slideLayout7.xml"/><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image" Target="../media/image9.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image" Target="../media/image9.jpeg"/></Relationships>
</file>

<file path=ppt/slides/_rels/slide23.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7" Type="http://schemas.openxmlformats.org/officeDocument/2006/relationships/notesSlide" Target="../notesSlides/notesSlide19.xml"/><Relationship Id="rId26" Type="http://schemas.openxmlformats.org/officeDocument/2006/relationships/slideLayout" Target="../slideLayouts/slideLayout7.xml"/><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image" Target="../media/image9.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image" Target="../media/image9.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9.jpeg"/><Relationship Id="rId1" Type="http://schemas.openxmlformats.org/officeDocument/2006/relationships/image" Target="../media/image66.png"/></Relationships>
</file>

<file path=ppt/slides/_rels/slide3.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7" Type="http://schemas.openxmlformats.org/officeDocument/2006/relationships/notesSlide" Target="../notesSlides/notesSlide3.xml"/><Relationship Id="rId26" Type="http://schemas.openxmlformats.org/officeDocument/2006/relationships/slideLayout" Target="../slideLayouts/slideLayout7.xml"/><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7" Type="http://schemas.openxmlformats.org/officeDocument/2006/relationships/notesSlide" Target="../notesSlides/notesSlide22.xml"/><Relationship Id="rId26" Type="http://schemas.openxmlformats.org/officeDocument/2006/relationships/slideLayout" Target="../slideLayouts/slideLayout7.xml"/><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7" Type="http://schemas.openxmlformats.org/officeDocument/2006/relationships/notesSlide" Target="../notesSlides/notesSlide4.xml"/><Relationship Id="rId26" Type="http://schemas.openxmlformats.org/officeDocument/2006/relationships/slideLayout" Target="../slideLayouts/slideLayout7.xml"/><Relationship Id="rId25" Type="http://schemas.openxmlformats.org/officeDocument/2006/relationships/image" Target="../media/image25.jpeg"/><Relationship Id="rId24" Type="http://schemas.openxmlformats.org/officeDocument/2006/relationships/image" Target="../media/image24.jpeg"/><Relationship Id="rId23" Type="http://schemas.openxmlformats.org/officeDocument/2006/relationships/image" Target="../media/image23.jpeg"/><Relationship Id="rId22" Type="http://schemas.openxmlformats.org/officeDocument/2006/relationships/image" Target="../media/image22.jpeg"/><Relationship Id="rId21" Type="http://schemas.openxmlformats.org/officeDocument/2006/relationships/image" Target="../media/image21.jpeg"/><Relationship Id="rId20" Type="http://schemas.openxmlformats.org/officeDocument/2006/relationships/image" Target="../media/image20.jpeg"/><Relationship Id="rId2" Type="http://schemas.openxmlformats.org/officeDocument/2006/relationships/image" Target="../media/image2.jpeg"/><Relationship Id="rId19" Type="http://schemas.openxmlformats.org/officeDocument/2006/relationships/image" Target="../media/image19.jpeg"/><Relationship Id="rId18" Type="http://schemas.openxmlformats.org/officeDocument/2006/relationships/image" Target="../media/image18.jpeg"/><Relationship Id="rId17" Type="http://schemas.openxmlformats.org/officeDocument/2006/relationships/image" Target="../media/image17.jpeg"/><Relationship Id="rId16" Type="http://schemas.openxmlformats.org/officeDocument/2006/relationships/image" Target="../media/image16.jpeg"/><Relationship Id="rId15" Type="http://schemas.openxmlformats.org/officeDocument/2006/relationships/image" Target="../media/image15.jpeg"/><Relationship Id="rId14" Type="http://schemas.openxmlformats.org/officeDocument/2006/relationships/image" Target="../media/image14.jpeg"/><Relationship Id="rId13" Type="http://schemas.openxmlformats.org/officeDocument/2006/relationships/image" Target="../media/image13.jpeg"/><Relationship Id="rId12" Type="http://schemas.openxmlformats.org/officeDocument/2006/relationships/image" Target="../media/image12.jpeg"/><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15.jpe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8.xml"/><Relationship Id="rId4" Type="http://schemas.openxmlformats.org/officeDocument/2006/relationships/image" Target="../media/image15.jpeg"/><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5.jpe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5.jpeg"/><Relationship Id="rId1"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10384" t="35166" r="57886" b="37127"/>
          <a:stretch>
            <a:fillRect/>
          </a:stretch>
        </p:blipFill>
        <p:spPr>
          <a:xfrm flipH="1">
            <a:off x="5071969" y="-9779"/>
            <a:ext cx="1031174" cy="900078"/>
          </a:xfrm>
          <a:prstGeom prst="roundRect">
            <a:avLst>
              <a:gd name="adj" fmla="val 0"/>
            </a:avLst>
          </a:prstGeom>
          <a:ln w="12700">
            <a:solidFill>
              <a:schemeClr val="tx1">
                <a:lumMod val="95000"/>
                <a:lumOff val="5000"/>
              </a:schemeClr>
            </a:solidFill>
          </a:ln>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62471" t="29509" r="12884" b="50753"/>
          <a:stretch>
            <a:fillRect/>
          </a:stretch>
        </p:blipFill>
        <p:spPr>
          <a:xfrm>
            <a:off x="-8612" y="-9779"/>
            <a:ext cx="1013499" cy="874522"/>
          </a:xfrm>
          <a:prstGeom prst="roundRect">
            <a:avLst>
              <a:gd name="adj" fmla="val 0"/>
            </a:avLst>
          </a:prstGeom>
          <a:ln w="12700">
            <a:solidFill>
              <a:schemeClr val="tx1">
                <a:lumMod val="95000"/>
                <a:lumOff val="5000"/>
              </a:schemeClr>
            </a:solidFill>
          </a:ln>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9548" t="43768" r="59898" b="39638"/>
          <a:stretch>
            <a:fillRect/>
          </a:stretch>
        </p:blipFill>
        <p:spPr>
          <a:xfrm>
            <a:off x="-7554" y="869346"/>
            <a:ext cx="1005298" cy="874522"/>
          </a:xfrm>
          <a:prstGeom prst="roundRect">
            <a:avLst>
              <a:gd name="adj" fmla="val 0"/>
            </a:avLst>
          </a:prstGeom>
          <a:ln w="6350">
            <a:solidFill>
              <a:schemeClr val="tx1">
                <a:lumMod val="95000"/>
                <a:lumOff val="5000"/>
              </a:schemeClr>
            </a:solidFill>
          </a:ln>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74439" t="624" r="4829" b="82782"/>
          <a:stretch>
            <a:fillRect/>
          </a:stretch>
        </p:blipFill>
        <p:spPr>
          <a:xfrm>
            <a:off x="2017307" y="-9779"/>
            <a:ext cx="1014024" cy="874522"/>
          </a:xfrm>
          <a:prstGeom prst="roundRect">
            <a:avLst>
              <a:gd name="adj" fmla="val 0"/>
            </a:avLst>
          </a:prstGeom>
          <a:ln w="12700">
            <a:solidFill>
              <a:schemeClr val="tx1">
                <a:lumMod val="95000"/>
                <a:lumOff val="5000"/>
              </a:schemeClr>
            </a:solidFill>
          </a:ln>
        </p:spPr>
      </p:pic>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1051" t="16437" r="84977" b="72363"/>
          <a:stretch>
            <a:fillRect/>
          </a:stretch>
        </p:blipFill>
        <p:spPr>
          <a:xfrm>
            <a:off x="1004347" y="-9779"/>
            <a:ext cx="1012571" cy="874522"/>
          </a:xfrm>
          <a:prstGeom prst="roundRect">
            <a:avLst>
              <a:gd name="adj" fmla="val 0"/>
            </a:avLst>
          </a:prstGeom>
          <a:ln w="12700">
            <a:solidFill>
              <a:schemeClr val="tx1">
                <a:lumMod val="95000"/>
                <a:lumOff val="5000"/>
              </a:schemeClr>
            </a:solidFill>
          </a:ln>
        </p:spPr>
      </p:pic>
      <p:pic>
        <p:nvPicPr>
          <p:cNvPr id="7" name="图片 6"/>
          <p:cNvPicPr>
            <a:picLocks noChangeAspect="1"/>
          </p:cNvPicPr>
          <p:nvPr/>
        </p:nvPicPr>
        <p:blipFill rotWithShape="1">
          <a:blip r:embed="rId6" cstate="print">
            <a:extLst>
              <a:ext uri="{28A0092B-C50C-407E-A947-70E740481C1C}">
                <a14:useLocalDpi xmlns:a14="http://schemas.microsoft.com/office/drawing/2010/main" val="0"/>
              </a:ext>
            </a:extLst>
          </a:blip>
          <a:srcRect l="40876" t="5619" r="42415" b="74480"/>
          <a:stretch>
            <a:fillRect/>
          </a:stretch>
        </p:blipFill>
        <p:spPr>
          <a:xfrm>
            <a:off x="3030266" y="-9779"/>
            <a:ext cx="1010715" cy="870352"/>
          </a:xfrm>
          <a:prstGeom prst="roundRect">
            <a:avLst>
              <a:gd name="adj" fmla="val 0"/>
            </a:avLst>
          </a:prstGeom>
          <a:ln w="12700">
            <a:solidFill>
              <a:schemeClr val="tx1">
                <a:lumMod val="95000"/>
                <a:lumOff val="5000"/>
              </a:schemeClr>
            </a:solidFill>
          </a:ln>
        </p:spPr>
      </p:pic>
      <p:pic>
        <p:nvPicPr>
          <p:cNvPr id="8" name="图片 7"/>
          <p:cNvPicPr>
            <a:picLocks noChangeAspect="1"/>
          </p:cNvPicPr>
          <p:nvPr/>
        </p:nvPicPr>
        <p:blipFill rotWithShape="1">
          <a:blip r:embed="rId7" cstate="print">
            <a:extLst>
              <a:ext uri="{28A0092B-C50C-407E-A947-70E740481C1C}">
                <a14:useLocalDpi xmlns:a14="http://schemas.microsoft.com/office/drawing/2010/main" val="0"/>
              </a:ext>
            </a:extLst>
          </a:blip>
          <a:srcRect l="50235" t="71708" r="17947" b="585"/>
          <a:stretch>
            <a:fillRect/>
          </a:stretch>
        </p:blipFill>
        <p:spPr>
          <a:xfrm flipH="1">
            <a:off x="4040415" y="-9779"/>
            <a:ext cx="1034028" cy="900078"/>
          </a:xfrm>
          <a:prstGeom prst="roundRect">
            <a:avLst>
              <a:gd name="adj" fmla="val 0"/>
            </a:avLst>
          </a:prstGeom>
          <a:ln w="12700">
            <a:solidFill>
              <a:schemeClr val="tx1">
                <a:lumMod val="95000"/>
                <a:lumOff val="5000"/>
              </a:schemeClr>
            </a:solidFill>
          </a:ln>
        </p:spPr>
      </p:pic>
      <p:pic>
        <p:nvPicPr>
          <p:cNvPr id="9" name="图片 8"/>
          <p:cNvPicPr>
            <a:picLocks noChangeAspect="1"/>
          </p:cNvPicPr>
          <p:nvPr/>
        </p:nvPicPr>
        <p:blipFill rotWithShape="1">
          <a:blip r:embed="rId8" cstate="print">
            <a:extLst>
              <a:ext uri="{28A0092B-C50C-407E-A947-70E740481C1C}">
                <a14:useLocalDpi xmlns:a14="http://schemas.microsoft.com/office/drawing/2010/main" val="0"/>
              </a:ext>
            </a:extLst>
          </a:blip>
          <a:srcRect l="66028" t="34452" r="5054" b="40529"/>
          <a:stretch>
            <a:fillRect/>
          </a:stretch>
        </p:blipFill>
        <p:spPr>
          <a:xfrm flipH="1">
            <a:off x="4033676" y="869346"/>
            <a:ext cx="1040767" cy="900078"/>
          </a:xfrm>
          <a:prstGeom prst="roundRect">
            <a:avLst>
              <a:gd name="adj" fmla="val 0"/>
            </a:avLst>
          </a:prstGeom>
          <a:ln w="6350">
            <a:solidFill>
              <a:schemeClr val="tx1">
                <a:lumMod val="95000"/>
                <a:lumOff val="5000"/>
              </a:schemeClr>
            </a:solidFill>
          </a:ln>
        </p:spPr>
      </p:pic>
      <p:pic>
        <p:nvPicPr>
          <p:cNvPr id="10" name="图片 9"/>
          <p:cNvPicPr>
            <a:picLocks noChangeAspect="1"/>
          </p:cNvPicPr>
          <p:nvPr/>
        </p:nvPicPr>
        <p:blipFill rotWithShape="1">
          <a:blip r:embed="rId8" cstate="print">
            <a:extLst>
              <a:ext uri="{28A0092B-C50C-407E-A947-70E740481C1C}">
                <a14:useLocalDpi xmlns:a14="http://schemas.microsoft.com/office/drawing/2010/main" val="0"/>
              </a:ext>
            </a:extLst>
          </a:blip>
          <a:srcRect l="37269" t="34651" r="34193" b="40330"/>
          <a:stretch>
            <a:fillRect/>
          </a:stretch>
        </p:blipFill>
        <p:spPr>
          <a:xfrm flipH="1">
            <a:off x="994627" y="870989"/>
            <a:ext cx="1027053" cy="900078"/>
          </a:xfrm>
          <a:prstGeom prst="roundRect">
            <a:avLst>
              <a:gd name="adj" fmla="val 0"/>
            </a:avLst>
          </a:prstGeom>
          <a:ln w="6350">
            <a:solidFill>
              <a:schemeClr val="tx1">
                <a:lumMod val="95000"/>
                <a:lumOff val="5000"/>
              </a:schemeClr>
            </a:solidFill>
          </a:ln>
        </p:spPr>
      </p:pic>
      <p:pic>
        <p:nvPicPr>
          <p:cNvPr id="11" name="图片 10"/>
          <p:cNvPicPr>
            <a:picLocks noChangeAspect="1"/>
          </p:cNvPicPr>
          <p:nvPr/>
        </p:nvPicPr>
        <p:blipFill rotWithShape="1">
          <a:blip r:embed="rId9" cstate="print">
            <a:extLst>
              <a:ext uri="{28A0092B-C50C-407E-A947-70E740481C1C}">
                <a14:useLocalDpi xmlns:a14="http://schemas.microsoft.com/office/drawing/2010/main" val="0"/>
              </a:ext>
            </a:extLst>
          </a:blip>
          <a:srcRect l="64936" t="10839" r="18322" b="69259"/>
          <a:stretch>
            <a:fillRect/>
          </a:stretch>
        </p:blipFill>
        <p:spPr>
          <a:xfrm>
            <a:off x="3021134" y="869346"/>
            <a:ext cx="1012704" cy="870352"/>
          </a:xfrm>
          <a:prstGeom prst="roundRect">
            <a:avLst>
              <a:gd name="adj" fmla="val 0"/>
            </a:avLst>
          </a:prstGeom>
          <a:ln w="6350">
            <a:solidFill>
              <a:schemeClr val="tx1">
                <a:lumMod val="95000"/>
                <a:lumOff val="5000"/>
              </a:schemeClr>
            </a:solidFill>
          </a:ln>
        </p:spPr>
      </p:pic>
      <p:pic>
        <p:nvPicPr>
          <p:cNvPr id="12" name="图片 11"/>
          <p:cNvPicPr>
            <a:picLocks noChangeAspect="1"/>
          </p:cNvPicPr>
          <p:nvPr/>
        </p:nvPicPr>
        <p:blipFill rotWithShape="1">
          <a:blip r:embed="rId10" cstate="print">
            <a:extLst>
              <a:ext uri="{28A0092B-C50C-407E-A947-70E740481C1C}">
                <a14:useLocalDpi xmlns:a14="http://schemas.microsoft.com/office/drawing/2010/main" val="0"/>
              </a:ext>
            </a:extLst>
          </a:blip>
          <a:srcRect l="52167" t="44840" r="33111" b="37219"/>
          <a:stretch>
            <a:fillRect/>
          </a:stretch>
        </p:blipFill>
        <p:spPr>
          <a:xfrm>
            <a:off x="5077592" y="869346"/>
            <a:ext cx="1023171" cy="889376"/>
          </a:xfrm>
          <a:prstGeom prst="roundRect">
            <a:avLst>
              <a:gd name="adj" fmla="val 0"/>
            </a:avLst>
          </a:prstGeom>
          <a:ln w="6350">
            <a:solidFill>
              <a:schemeClr val="tx1">
                <a:lumMod val="95000"/>
                <a:lumOff val="5000"/>
              </a:schemeClr>
            </a:solidFill>
          </a:ln>
        </p:spPr>
      </p:pic>
      <p:pic>
        <p:nvPicPr>
          <p:cNvPr id="13" name="图片 12"/>
          <p:cNvPicPr>
            <a:picLocks noChangeAspect="1"/>
          </p:cNvPicPr>
          <p:nvPr/>
        </p:nvPicPr>
        <p:blipFill rotWithShape="1">
          <a:blip r:embed="rId11" cstate="print">
            <a:extLst>
              <a:ext uri="{28A0092B-C50C-407E-A947-70E740481C1C}">
                <a14:useLocalDpi xmlns:a14="http://schemas.microsoft.com/office/drawing/2010/main" val="0"/>
              </a:ext>
            </a:extLst>
          </a:blip>
          <a:srcRect l="8160" t="27590" r="82316" b="60862"/>
          <a:stretch>
            <a:fillRect/>
          </a:stretch>
        </p:blipFill>
        <p:spPr>
          <a:xfrm>
            <a:off x="6103524" y="-9779"/>
            <a:ext cx="1028320" cy="889376"/>
          </a:xfrm>
          <a:prstGeom prst="roundRect">
            <a:avLst>
              <a:gd name="adj" fmla="val 0"/>
            </a:avLst>
          </a:prstGeom>
          <a:ln w="12700">
            <a:solidFill>
              <a:schemeClr val="tx1">
                <a:lumMod val="95000"/>
                <a:lumOff val="5000"/>
              </a:schemeClr>
            </a:solidFill>
          </a:ln>
        </p:spPr>
      </p:pic>
      <p:pic>
        <p:nvPicPr>
          <p:cNvPr id="14" name="图片 13"/>
          <p:cNvPicPr>
            <a:picLocks noChangeAspect="1"/>
          </p:cNvPicPr>
          <p:nvPr/>
        </p:nvPicPr>
        <p:blipFill rotWithShape="1">
          <a:blip r:embed="rId12" cstate="print">
            <a:extLst>
              <a:ext uri="{28A0092B-C50C-407E-A947-70E740481C1C}">
                <a14:useLocalDpi xmlns:a14="http://schemas.microsoft.com/office/drawing/2010/main" val="0"/>
              </a:ext>
            </a:extLst>
          </a:blip>
          <a:srcRect l="15348" t="43152" r="75078" b="45300"/>
          <a:stretch>
            <a:fillRect/>
          </a:stretch>
        </p:blipFill>
        <p:spPr>
          <a:xfrm>
            <a:off x="7133890" y="-9779"/>
            <a:ext cx="1033798" cy="889376"/>
          </a:xfrm>
          <a:prstGeom prst="roundRect">
            <a:avLst>
              <a:gd name="adj" fmla="val 0"/>
            </a:avLst>
          </a:prstGeom>
          <a:ln w="12700">
            <a:solidFill>
              <a:schemeClr val="tx1">
                <a:lumMod val="95000"/>
                <a:lumOff val="5000"/>
              </a:schemeClr>
            </a:solidFill>
          </a:ln>
        </p:spPr>
      </p:pic>
      <p:pic>
        <p:nvPicPr>
          <p:cNvPr id="15" name="图片 14"/>
          <p:cNvPicPr>
            <a:picLocks noChangeAspect="1"/>
          </p:cNvPicPr>
          <p:nvPr/>
        </p:nvPicPr>
        <p:blipFill rotWithShape="1">
          <a:blip r:embed="rId13" cstate="print">
            <a:extLst>
              <a:ext uri="{28A0092B-C50C-407E-A947-70E740481C1C}">
                <a14:useLocalDpi xmlns:a14="http://schemas.microsoft.com/office/drawing/2010/main" val="0"/>
              </a:ext>
            </a:extLst>
          </a:blip>
          <a:srcRect l="25496" t="83169" r="64993" b="5283"/>
          <a:stretch>
            <a:fillRect/>
          </a:stretch>
        </p:blipFill>
        <p:spPr>
          <a:xfrm>
            <a:off x="6102481" y="869346"/>
            <a:ext cx="1026982" cy="889376"/>
          </a:xfrm>
          <a:prstGeom prst="roundRect">
            <a:avLst>
              <a:gd name="adj" fmla="val 0"/>
            </a:avLst>
          </a:prstGeom>
          <a:ln w="6350">
            <a:solidFill>
              <a:schemeClr val="tx1">
                <a:lumMod val="95000"/>
                <a:lumOff val="5000"/>
              </a:schemeClr>
            </a:solidFill>
          </a:ln>
        </p:spPr>
      </p:pic>
      <p:pic>
        <p:nvPicPr>
          <p:cNvPr id="16" name="图片 15"/>
          <p:cNvPicPr>
            <a:picLocks noChangeAspect="1"/>
          </p:cNvPicPr>
          <p:nvPr/>
        </p:nvPicPr>
        <p:blipFill rotWithShape="1">
          <a:blip r:embed="rId12" cstate="print">
            <a:extLst>
              <a:ext uri="{28A0092B-C50C-407E-A947-70E740481C1C}">
                <a14:useLocalDpi xmlns:a14="http://schemas.microsoft.com/office/drawing/2010/main" val="0"/>
              </a:ext>
            </a:extLst>
          </a:blip>
          <a:srcRect l="32897" t="83317" r="58029" b="5135"/>
          <a:stretch>
            <a:fillRect/>
          </a:stretch>
        </p:blipFill>
        <p:spPr>
          <a:xfrm>
            <a:off x="8164259" y="-9779"/>
            <a:ext cx="979741" cy="889376"/>
          </a:xfrm>
          <a:prstGeom prst="roundRect">
            <a:avLst>
              <a:gd name="adj" fmla="val 0"/>
            </a:avLst>
          </a:prstGeom>
          <a:ln w="12700">
            <a:solidFill>
              <a:schemeClr val="tx1">
                <a:lumMod val="95000"/>
                <a:lumOff val="5000"/>
              </a:schemeClr>
            </a:solidFill>
          </a:ln>
        </p:spPr>
      </p:pic>
      <p:pic>
        <p:nvPicPr>
          <p:cNvPr id="17" name="图片 16"/>
          <p:cNvPicPr>
            <a:picLocks noChangeAspect="1"/>
          </p:cNvPicPr>
          <p:nvPr/>
        </p:nvPicPr>
        <p:blipFill rotWithShape="1">
          <a:blip r:embed="rId14" cstate="print">
            <a:extLst>
              <a:ext uri="{28A0092B-C50C-407E-A947-70E740481C1C}">
                <a14:useLocalDpi xmlns:a14="http://schemas.microsoft.com/office/drawing/2010/main" val="0"/>
              </a:ext>
            </a:extLst>
          </a:blip>
          <a:srcRect l="64039" t="67608" r="26435" b="20844"/>
          <a:stretch>
            <a:fillRect/>
          </a:stretch>
        </p:blipFill>
        <p:spPr>
          <a:xfrm>
            <a:off x="7131938" y="869346"/>
            <a:ext cx="1028606" cy="889376"/>
          </a:xfrm>
          <a:prstGeom prst="roundRect">
            <a:avLst>
              <a:gd name="adj" fmla="val 0"/>
            </a:avLst>
          </a:prstGeom>
          <a:ln w="6350">
            <a:solidFill>
              <a:schemeClr val="tx1">
                <a:lumMod val="95000"/>
                <a:lumOff val="5000"/>
              </a:schemeClr>
            </a:solidFill>
          </a:ln>
        </p:spPr>
      </p:pic>
      <p:pic>
        <p:nvPicPr>
          <p:cNvPr id="18" name="图片 17"/>
          <p:cNvPicPr>
            <a:picLocks noChangeAspect="1"/>
          </p:cNvPicPr>
          <p:nvPr/>
        </p:nvPicPr>
        <p:blipFill rotWithShape="1">
          <a:blip r:embed="rId12" cstate="print">
            <a:extLst>
              <a:ext uri="{28A0092B-C50C-407E-A947-70E740481C1C}">
                <a14:useLocalDpi xmlns:a14="http://schemas.microsoft.com/office/drawing/2010/main" val="0"/>
              </a:ext>
            </a:extLst>
          </a:blip>
          <a:srcRect l="69149" t="83294" r="21777" b="5158"/>
          <a:stretch>
            <a:fillRect/>
          </a:stretch>
        </p:blipFill>
        <p:spPr>
          <a:xfrm>
            <a:off x="8161884" y="869346"/>
            <a:ext cx="979741" cy="889376"/>
          </a:xfrm>
          <a:prstGeom prst="roundRect">
            <a:avLst>
              <a:gd name="adj" fmla="val 0"/>
            </a:avLst>
          </a:prstGeom>
          <a:ln w="6350">
            <a:solidFill>
              <a:schemeClr val="tx1">
                <a:lumMod val="95000"/>
                <a:lumOff val="5000"/>
              </a:schemeClr>
            </a:solidFill>
          </a:ln>
        </p:spPr>
      </p:pic>
      <p:pic>
        <p:nvPicPr>
          <p:cNvPr id="19" name="图片 18"/>
          <p:cNvPicPr>
            <a:picLocks noChangeAspect="1"/>
          </p:cNvPicPr>
          <p:nvPr/>
        </p:nvPicPr>
        <p:blipFill rotWithShape="1">
          <a:blip r:embed="rId15" cstate="print">
            <a:extLst>
              <a:ext uri="{28A0092B-C50C-407E-A947-70E740481C1C}">
                <a14:useLocalDpi xmlns:a14="http://schemas.microsoft.com/office/drawing/2010/main" val="0"/>
              </a:ext>
            </a:extLst>
          </a:blip>
          <a:srcRect l="16134" t="72773" r="70056" b="16027"/>
          <a:stretch>
            <a:fillRect/>
          </a:stretch>
        </p:blipFill>
        <p:spPr>
          <a:xfrm>
            <a:off x="2021003" y="869346"/>
            <a:ext cx="1000803" cy="874522"/>
          </a:xfrm>
          <a:prstGeom prst="roundRect">
            <a:avLst>
              <a:gd name="adj" fmla="val 0"/>
            </a:avLst>
          </a:prstGeom>
          <a:ln w="6350">
            <a:solidFill>
              <a:schemeClr val="tx1">
                <a:lumMod val="95000"/>
                <a:lumOff val="5000"/>
              </a:schemeClr>
            </a:solidFill>
          </a:ln>
        </p:spPr>
      </p:pic>
      <p:pic>
        <p:nvPicPr>
          <p:cNvPr id="20" name="图片 19"/>
          <p:cNvPicPr>
            <a:picLocks noChangeAspect="1"/>
          </p:cNvPicPr>
          <p:nvPr/>
        </p:nvPicPr>
        <p:blipFill rotWithShape="1">
          <a:blip r:embed="rId15" cstate="print">
            <a:extLst>
              <a:ext uri="{28A0092B-C50C-407E-A947-70E740481C1C}">
                <a14:useLocalDpi xmlns:a14="http://schemas.microsoft.com/office/drawing/2010/main" val="0"/>
              </a:ext>
            </a:extLst>
          </a:blip>
          <a:srcRect l="16135" t="72773" r="69818" b="16027"/>
          <a:stretch>
            <a:fillRect/>
          </a:stretch>
        </p:blipFill>
        <p:spPr>
          <a:xfrm>
            <a:off x="3027690" y="1737017"/>
            <a:ext cx="1018054" cy="874522"/>
          </a:xfrm>
          <a:prstGeom prst="roundRect">
            <a:avLst>
              <a:gd name="adj" fmla="val 0"/>
            </a:avLst>
          </a:prstGeom>
          <a:ln w="6350">
            <a:solidFill>
              <a:schemeClr val="tx1">
                <a:lumMod val="95000"/>
                <a:lumOff val="5000"/>
              </a:schemeClr>
            </a:solidFill>
          </a:ln>
        </p:spPr>
      </p:pic>
      <p:pic>
        <p:nvPicPr>
          <p:cNvPr id="21" name="图片 20"/>
          <p:cNvPicPr>
            <a:picLocks noChangeAspect="1"/>
          </p:cNvPicPr>
          <p:nvPr/>
        </p:nvPicPr>
        <p:blipFill rotWithShape="1">
          <a:blip r:embed="rId16" cstate="print">
            <a:extLst>
              <a:ext uri="{28A0092B-C50C-407E-A947-70E740481C1C}">
                <a14:useLocalDpi xmlns:a14="http://schemas.microsoft.com/office/drawing/2010/main" val="0"/>
              </a:ext>
            </a:extLst>
          </a:blip>
          <a:srcRect l="37595" t="74104" r="47178" b="8205"/>
          <a:stretch>
            <a:fillRect/>
          </a:stretch>
        </p:blipFill>
        <p:spPr>
          <a:xfrm>
            <a:off x="985507" y="1737017"/>
            <a:ext cx="1036174" cy="870352"/>
          </a:xfrm>
          <a:prstGeom prst="roundRect">
            <a:avLst>
              <a:gd name="adj" fmla="val 0"/>
            </a:avLst>
          </a:prstGeom>
          <a:ln w="6350">
            <a:solidFill>
              <a:schemeClr val="tx1">
                <a:lumMod val="95000"/>
                <a:lumOff val="5000"/>
              </a:schemeClr>
            </a:solidFill>
          </a:ln>
        </p:spPr>
      </p:pic>
      <p:pic>
        <p:nvPicPr>
          <p:cNvPr id="22" name="图片 21"/>
          <p:cNvPicPr>
            <a:picLocks noChangeAspect="1"/>
          </p:cNvPicPr>
          <p:nvPr/>
        </p:nvPicPr>
        <p:blipFill rotWithShape="1">
          <a:blip r:embed="rId17" cstate="print">
            <a:extLst>
              <a:ext uri="{28A0092B-C50C-407E-A947-70E740481C1C}">
                <a14:useLocalDpi xmlns:a14="http://schemas.microsoft.com/office/drawing/2010/main" val="0"/>
              </a:ext>
            </a:extLst>
          </a:blip>
          <a:srcRect l="5022" t="39767" r="78382" b="40332"/>
          <a:stretch>
            <a:fillRect/>
          </a:stretch>
        </p:blipFill>
        <p:spPr>
          <a:xfrm>
            <a:off x="2025051" y="1737017"/>
            <a:ext cx="1003899" cy="870352"/>
          </a:xfrm>
          <a:prstGeom prst="roundRect">
            <a:avLst>
              <a:gd name="adj" fmla="val 0"/>
            </a:avLst>
          </a:prstGeom>
          <a:ln w="6350">
            <a:solidFill>
              <a:schemeClr val="tx1">
                <a:lumMod val="95000"/>
                <a:lumOff val="5000"/>
              </a:schemeClr>
            </a:solidFill>
          </a:ln>
        </p:spPr>
      </p:pic>
      <p:pic>
        <p:nvPicPr>
          <p:cNvPr id="23" name="图片 22"/>
          <p:cNvPicPr>
            <a:picLocks noChangeAspect="1"/>
          </p:cNvPicPr>
          <p:nvPr/>
        </p:nvPicPr>
        <p:blipFill rotWithShape="1">
          <a:blip r:embed="rId6" cstate="print">
            <a:extLst>
              <a:ext uri="{28A0092B-C50C-407E-A947-70E740481C1C}">
                <a14:useLocalDpi xmlns:a14="http://schemas.microsoft.com/office/drawing/2010/main" val="0"/>
              </a:ext>
            </a:extLst>
          </a:blip>
          <a:srcRect l="38674" t="41724" r="44347" b="38375"/>
          <a:stretch>
            <a:fillRect/>
          </a:stretch>
        </p:blipFill>
        <p:spPr>
          <a:xfrm>
            <a:off x="4042625" y="1737017"/>
            <a:ext cx="1027056" cy="870352"/>
          </a:xfrm>
          <a:prstGeom prst="roundRect">
            <a:avLst>
              <a:gd name="adj" fmla="val 0"/>
            </a:avLst>
          </a:prstGeom>
          <a:ln w="6350">
            <a:solidFill>
              <a:schemeClr val="tx1">
                <a:lumMod val="95000"/>
                <a:lumOff val="5000"/>
              </a:schemeClr>
            </a:solidFill>
          </a:ln>
        </p:spPr>
      </p:pic>
      <p:pic>
        <p:nvPicPr>
          <p:cNvPr id="24" name="图片 23"/>
          <p:cNvPicPr>
            <a:picLocks noChangeAspect="1"/>
          </p:cNvPicPr>
          <p:nvPr/>
        </p:nvPicPr>
        <p:blipFill rotWithShape="1">
          <a:blip r:embed="rId8" cstate="print">
            <a:extLst>
              <a:ext uri="{28A0092B-C50C-407E-A947-70E740481C1C}">
                <a14:useLocalDpi xmlns:a14="http://schemas.microsoft.com/office/drawing/2010/main" val="0"/>
              </a:ext>
            </a:extLst>
          </a:blip>
          <a:srcRect l="2042" t="71336" r="69279" b="3645"/>
          <a:stretch>
            <a:fillRect/>
          </a:stretch>
        </p:blipFill>
        <p:spPr>
          <a:xfrm flipH="1">
            <a:off x="7123626" y="1737017"/>
            <a:ext cx="1032154" cy="900078"/>
          </a:xfrm>
          <a:prstGeom prst="roundRect">
            <a:avLst>
              <a:gd name="adj" fmla="val 0"/>
            </a:avLst>
          </a:prstGeom>
          <a:ln w="6350">
            <a:solidFill>
              <a:schemeClr val="tx1">
                <a:lumMod val="95000"/>
                <a:lumOff val="5000"/>
              </a:schemeClr>
            </a:solidFill>
          </a:ln>
        </p:spPr>
      </p:pic>
      <p:pic>
        <p:nvPicPr>
          <p:cNvPr id="25" name="图片 24"/>
          <p:cNvPicPr>
            <a:picLocks noChangeAspect="1"/>
          </p:cNvPicPr>
          <p:nvPr/>
        </p:nvPicPr>
        <p:blipFill rotWithShape="1">
          <a:blip r:embed="rId8" cstate="print">
            <a:extLst>
              <a:ext uri="{28A0092B-C50C-407E-A947-70E740481C1C}">
                <a14:useLocalDpi xmlns:a14="http://schemas.microsoft.com/office/drawing/2010/main" val="0"/>
              </a:ext>
            </a:extLst>
          </a:blip>
          <a:srcRect l="71464" t="34849" r="891" b="40132"/>
          <a:stretch>
            <a:fillRect/>
          </a:stretch>
        </p:blipFill>
        <p:spPr>
          <a:xfrm flipH="1">
            <a:off x="-9084" y="1737017"/>
            <a:ext cx="994921" cy="900078"/>
          </a:xfrm>
          <a:prstGeom prst="roundRect">
            <a:avLst>
              <a:gd name="adj" fmla="val 0"/>
            </a:avLst>
          </a:prstGeom>
          <a:ln w="6350">
            <a:solidFill>
              <a:schemeClr val="tx1">
                <a:lumMod val="95000"/>
                <a:lumOff val="5000"/>
              </a:schemeClr>
            </a:solidFill>
          </a:ln>
        </p:spPr>
      </p:pic>
      <p:pic>
        <p:nvPicPr>
          <p:cNvPr id="26" name="图片 25"/>
          <p:cNvPicPr>
            <a:picLocks noChangeAspect="1"/>
          </p:cNvPicPr>
          <p:nvPr/>
        </p:nvPicPr>
        <p:blipFill rotWithShape="1">
          <a:blip r:embed="rId6" cstate="print">
            <a:extLst>
              <a:ext uri="{28A0092B-C50C-407E-A947-70E740481C1C}">
                <a14:useLocalDpi xmlns:a14="http://schemas.microsoft.com/office/drawing/2010/main" val="0"/>
              </a:ext>
            </a:extLst>
          </a:blip>
          <a:srcRect l="64936" t="10839" r="18017" b="69260"/>
          <a:stretch>
            <a:fillRect/>
          </a:stretch>
        </p:blipFill>
        <p:spPr>
          <a:xfrm>
            <a:off x="6095957" y="1737017"/>
            <a:ext cx="1031124" cy="870352"/>
          </a:xfrm>
          <a:prstGeom prst="roundRect">
            <a:avLst>
              <a:gd name="adj" fmla="val 0"/>
            </a:avLst>
          </a:prstGeom>
          <a:ln w="6350">
            <a:solidFill>
              <a:schemeClr val="tx1">
                <a:lumMod val="95000"/>
                <a:lumOff val="5000"/>
              </a:schemeClr>
            </a:solidFill>
          </a:ln>
        </p:spPr>
      </p:pic>
      <p:pic>
        <p:nvPicPr>
          <p:cNvPr id="27" name="图片 26"/>
          <p:cNvPicPr>
            <a:picLocks noChangeAspect="1"/>
          </p:cNvPicPr>
          <p:nvPr/>
        </p:nvPicPr>
        <p:blipFill rotWithShape="1">
          <a:blip r:embed="rId18" cstate="print">
            <a:extLst>
              <a:ext uri="{28A0092B-C50C-407E-A947-70E740481C1C}">
                <a14:useLocalDpi xmlns:a14="http://schemas.microsoft.com/office/drawing/2010/main" val="0"/>
              </a:ext>
            </a:extLst>
          </a:blip>
          <a:srcRect l="73518" t="47335" r="11730" b="34724"/>
          <a:stretch>
            <a:fillRect/>
          </a:stretch>
        </p:blipFill>
        <p:spPr>
          <a:xfrm>
            <a:off x="5073093" y="1737017"/>
            <a:ext cx="1025288" cy="889376"/>
          </a:xfrm>
          <a:prstGeom prst="roundRect">
            <a:avLst>
              <a:gd name="adj" fmla="val 0"/>
            </a:avLst>
          </a:prstGeom>
          <a:ln w="6350">
            <a:solidFill>
              <a:schemeClr val="tx1">
                <a:lumMod val="95000"/>
                <a:lumOff val="5000"/>
              </a:schemeClr>
            </a:solidFill>
          </a:ln>
        </p:spPr>
      </p:pic>
      <p:pic>
        <p:nvPicPr>
          <p:cNvPr id="28" name="图片 27"/>
          <p:cNvPicPr>
            <a:picLocks noChangeAspect="1"/>
          </p:cNvPicPr>
          <p:nvPr/>
        </p:nvPicPr>
        <p:blipFill rotWithShape="1">
          <a:blip r:embed="rId19" cstate="print">
            <a:extLst>
              <a:ext uri="{28A0092B-C50C-407E-A947-70E740481C1C}">
                <a14:useLocalDpi xmlns:a14="http://schemas.microsoft.com/office/drawing/2010/main" val="0"/>
              </a:ext>
            </a:extLst>
          </a:blip>
          <a:srcRect l="2239" t="67162" r="88554" b="21290"/>
          <a:stretch>
            <a:fillRect/>
          </a:stretch>
        </p:blipFill>
        <p:spPr>
          <a:xfrm>
            <a:off x="8149944" y="1737017"/>
            <a:ext cx="994056" cy="889376"/>
          </a:xfrm>
          <a:prstGeom prst="roundRect">
            <a:avLst>
              <a:gd name="adj" fmla="val 0"/>
            </a:avLst>
          </a:prstGeom>
          <a:ln w="6350">
            <a:solidFill>
              <a:schemeClr val="tx1">
                <a:lumMod val="95000"/>
                <a:lumOff val="5000"/>
              </a:schemeClr>
            </a:solidFill>
          </a:ln>
        </p:spPr>
      </p:pic>
      <p:pic>
        <p:nvPicPr>
          <p:cNvPr id="29" name="图片 28"/>
          <p:cNvPicPr>
            <a:picLocks noChangeAspect="1"/>
          </p:cNvPicPr>
          <p:nvPr/>
        </p:nvPicPr>
        <p:blipFill rotWithShape="1">
          <a:blip r:embed="rId9" cstate="print">
            <a:extLst>
              <a:ext uri="{28A0092B-C50C-407E-A947-70E740481C1C}">
                <a14:useLocalDpi xmlns:a14="http://schemas.microsoft.com/office/drawing/2010/main" val="0"/>
              </a:ext>
            </a:extLst>
          </a:blip>
          <a:srcRect l="3764" t="6707" r="79822" b="73392"/>
          <a:stretch>
            <a:fillRect/>
          </a:stretch>
        </p:blipFill>
        <p:spPr>
          <a:xfrm>
            <a:off x="-9396" y="2596893"/>
            <a:ext cx="992852" cy="870352"/>
          </a:xfrm>
          <a:prstGeom prst="roundRect">
            <a:avLst>
              <a:gd name="adj" fmla="val 0"/>
            </a:avLst>
          </a:prstGeom>
          <a:ln w="6350">
            <a:solidFill>
              <a:schemeClr val="tx1">
                <a:lumMod val="95000"/>
                <a:lumOff val="5000"/>
              </a:schemeClr>
            </a:solidFill>
          </a:ln>
        </p:spPr>
      </p:pic>
      <p:pic>
        <p:nvPicPr>
          <p:cNvPr id="30" name="图片 29"/>
          <p:cNvPicPr>
            <a:picLocks noChangeAspect="1"/>
          </p:cNvPicPr>
          <p:nvPr/>
        </p:nvPicPr>
        <p:blipFill rotWithShape="1">
          <a:blip r:embed="rId20" cstate="print">
            <a:extLst>
              <a:ext uri="{28A0092B-C50C-407E-A947-70E740481C1C}">
                <a14:useLocalDpi xmlns:a14="http://schemas.microsoft.com/office/drawing/2010/main" val="0"/>
              </a:ext>
            </a:extLst>
          </a:blip>
          <a:srcRect l="73898" t="7577" r="9485" b="72522"/>
          <a:stretch>
            <a:fillRect/>
          </a:stretch>
        </p:blipFill>
        <p:spPr>
          <a:xfrm>
            <a:off x="2026238" y="2596893"/>
            <a:ext cx="1005093" cy="870352"/>
          </a:xfrm>
          <a:prstGeom prst="roundRect">
            <a:avLst>
              <a:gd name="adj" fmla="val 0"/>
            </a:avLst>
          </a:prstGeom>
          <a:ln w="6350">
            <a:solidFill>
              <a:schemeClr val="tx1">
                <a:lumMod val="95000"/>
                <a:lumOff val="5000"/>
              </a:schemeClr>
            </a:solidFill>
          </a:ln>
        </p:spPr>
      </p:pic>
      <p:pic>
        <p:nvPicPr>
          <p:cNvPr id="31" name="图片 30"/>
          <p:cNvPicPr>
            <a:picLocks noChangeAspect="1"/>
          </p:cNvPicPr>
          <p:nvPr/>
        </p:nvPicPr>
        <p:blipFill rotWithShape="1">
          <a:blip r:embed="rId21" cstate="print">
            <a:extLst>
              <a:ext uri="{28A0092B-C50C-407E-A947-70E740481C1C}">
                <a14:useLocalDpi xmlns:a14="http://schemas.microsoft.com/office/drawing/2010/main" val="0"/>
              </a:ext>
            </a:extLst>
          </a:blip>
          <a:srcRect l="2477" t="741" r="68486" b="74240"/>
          <a:stretch>
            <a:fillRect/>
          </a:stretch>
        </p:blipFill>
        <p:spPr>
          <a:xfrm flipH="1">
            <a:off x="981406" y="2596893"/>
            <a:ext cx="1045037" cy="900078"/>
          </a:xfrm>
          <a:prstGeom prst="roundRect">
            <a:avLst>
              <a:gd name="adj" fmla="val 0"/>
            </a:avLst>
          </a:prstGeom>
          <a:ln w="6350">
            <a:solidFill>
              <a:schemeClr val="tx1">
                <a:lumMod val="95000"/>
                <a:lumOff val="5000"/>
              </a:schemeClr>
            </a:solidFill>
          </a:ln>
        </p:spPr>
      </p:pic>
      <p:pic>
        <p:nvPicPr>
          <p:cNvPr id="32" name="图片 31"/>
          <p:cNvPicPr>
            <a:picLocks noChangeAspect="1"/>
          </p:cNvPicPr>
          <p:nvPr/>
        </p:nvPicPr>
        <p:blipFill rotWithShape="1">
          <a:blip r:embed="rId22" cstate="print">
            <a:extLst>
              <a:ext uri="{28A0092B-C50C-407E-A947-70E740481C1C}">
                <a14:useLocalDpi xmlns:a14="http://schemas.microsoft.com/office/drawing/2010/main" val="0"/>
              </a:ext>
            </a:extLst>
          </a:blip>
          <a:srcRect l="1050" t="16437" r="84939" b="72363"/>
          <a:stretch>
            <a:fillRect/>
          </a:stretch>
        </p:blipFill>
        <p:spPr>
          <a:xfrm>
            <a:off x="3027985" y="2596893"/>
            <a:ext cx="1015378" cy="874522"/>
          </a:xfrm>
          <a:prstGeom prst="roundRect">
            <a:avLst>
              <a:gd name="adj" fmla="val 0"/>
            </a:avLst>
          </a:prstGeom>
          <a:ln w="6350">
            <a:solidFill>
              <a:schemeClr val="tx1">
                <a:lumMod val="95000"/>
                <a:lumOff val="5000"/>
              </a:schemeClr>
            </a:solidFill>
          </a:ln>
        </p:spPr>
      </p:pic>
      <p:pic>
        <p:nvPicPr>
          <p:cNvPr id="33" name="图片 32"/>
          <p:cNvPicPr>
            <a:picLocks noChangeAspect="1"/>
          </p:cNvPicPr>
          <p:nvPr/>
        </p:nvPicPr>
        <p:blipFill rotWithShape="1">
          <a:blip r:embed="rId23" cstate="print">
            <a:extLst>
              <a:ext uri="{28A0092B-C50C-407E-A947-70E740481C1C}">
                <a14:useLocalDpi xmlns:a14="http://schemas.microsoft.com/office/drawing/2010/main" val="0"/>
              </a:ext>
            </a:extLst>
          </a:blip>
          <a:srcRect l="7443" t="780" r="79736" b="83647"/>
          <a:stretch>
            <a:fillRect/>
          </a:stretch>
        </p:blipFill>
        <p:spPr>
          <a:xfrm>
            <a:off x="5071797" y="2596893"/>
            <a:ext cx="1026584" cy="889376"/>
          </a:xfrm>
          <a:prstGeom prst="roundRect">
            <a:avLst>
              <a:gd name="adj" fmla="val 0"/>
            </a:avLst>
          </a:prstGeom>
          <a:ln w="6350">
            <a:solidFill>
              <a:schemeClr val="tx1">
                <a:lumMod val="95000"/>
                <a:lumOff val="5000"/>
              </a:schemeClr>
            </a:solidFill>
          </a:ln>
        </p:spPr>
      </p:pic>
      <p:pic>
        <p:nvPicPr>
          <p:cNvPr id="34" name="图片 33"/>
          <p:cNvPicPr>
            <a:picLocks noChangeAspect="1"/>
          </p:cNvPicPr>
          <p:nvPr/>
        </p:nvPicPr>
        <p:blipFill rotWithShape="1">
          <a:blip r:embed="rId24" cstate="print">
            <a:extLst>
              <a:ext uri="{28A0092B-C50C-407E-A947-70E740481C1C}">
                <a14:useLocalDpi xmlns:a14="http://schemas.microsoft.com/office/drawing/2010/main" val="0"/>
              </a:ext>
            </a:extLst>
          </a:blip>
          <a:srcRect l="49259" t="49267" r="40457" b="38212"/>
          <a:stretch>
            <a:fillRect/>
          </a:stretch>
        </p:blipFill>
        <p:spPr>
          <a:xfrm>
            <a:off x="4045479" y="2596893"/>
            <a:ext cx="1024202" cy="889376"/>
          </a:xfrm>
          <a:prstGeom prst="roundRect">
            <a:avLst>
              <a:gd name="adj" fmla="val 0"/>
            </a:avLst>
          </a:prstGeom>
          <a:ln w="6350">
            <a:solidFill>
              <a:schemeClr val="tx1">
                <a:lumMod val="95000"/>
                <a:lumOff val="5000"/>
              </a:schemeClr>
            </a:solidFill>
          </a:ln>
        </p:spPr>
      </p:pic>
      <p:pic>
        <p:nvPicPr>
          <p:cNvPr id="35" name="图片 34"/>
          <p:cNvPicPr>
            <a:picLocks noChangeAspect="1"/>
          </p:cNvPicPr>
          <p:nvPr/>
        </p:nvPicPr>
        <p:blipFill rotWithShape="1">
          <a:blip r:embed="rId25" cstate="print">
            <a:extLst>
              <a:ext uri="{28A0092B-C50C-407E-A947-70E740481C1C}">
                <a14:useLocalDpi xmlns:a14="http://schemas.microsoft.com/office/drawing/2010/main" val="0"/>
              </a:ext>
            </a:extLst>
          </a:blip>
          <a:srcRect l="88167" t="78193" r="1802" b="9286"/>
          <a:stretch>
            <a:fillRect/>
          </a:stretch>
        </p:blipFill>
        <p:spPr>
          <a:xfrm>
            <a:off x="8147469" y="2596893"/>
            <a:ext cx="998912" cy="889376"/>
          </a:xfrm>
          <a:prstGeom prst="roundRect">
            <a:avLst>
              <a:gd name="adj" fmla="val 0"/>
            </a:avLst>
          </a:prstGeom>
          <a:ln w="6350">
            <a:solidFill>
              <a:schemeClr val="tx1">
                <a:lumMod val="95000"/>
                <a:lumOff val="5000"/>
              </a:schemeClr>
            </a:solidFill>
          </a:ln>
        </p:spPr>
      </p:pic>
      <p:pic>
        <p:nvPicPr>
          <p:cNvPr id="36" name="图片 35"/>
          <p:cNvPicPr>
            <a:picLocks noChangeAspect="1"/>
          </p:cNvPicPr>
          <p:nvPr/>
        </p:nvPicPr>
        <p:blipFill rotWithShape="1">
          <a:blip r:embed="rId25" cstate="print">
            <a:extLst>
              <a:ext uri="{28A0092B-C50C-407E-A947-70E740481C1C}">
                <a14:useLocalDpi xmlns:a14="http://schemas.microsoft.com/office/drawing/2010/main" val="0"/>
              </a:ext>
            </a:extLst>
          </a:blip>
          <a:srcRect l="36304" t="12508" r="53376" b="74971"/>
          <a:stretch>
            <a:fillRect/>
          </a:stretch>
        </p:blipFill>
        <p:spPr>
          <a:xfrm>
            <a:off x="7125730" y="2596893"/>
            <a:ext cx="1027670" cy="889376"/>
          </a:xfrm>
          <a:prstGeom prst="roundRect">
            <a:avLst>
              <a:gd name="adj" fmla="val 0"/>
            </a:avLst>
          </a:prstGeom>
          <a:ln w="6350">
            <a:solidFill>
              <a:schemeClr val="tx1">
                <a:lumMod val="95000"/>
                <a:lumOff val="5000"/>
              </a:schemeClr>
            </a:solidFill>
          </a:ln>
        </p:spPr>
      </p:pic>
      <p:pic>
        <p:nvPicPr>
          <p:cNvPr id="37" name="图片 36"/>
          <p:cNvPicPr>
            <a:picLocks noChangeAspect="1"/>
          </p:cNvPicPr>
          <p:nvPr/>
        </p:nvPicPr>
        <p:blipFill rotWithShape="1">
          <a:blip r:embed="rId25" cstate="print">
            <a:extLst>
              <a:ext uri="{28A0092B-C50C-407E-A947-70E740481C1C}">
                <a14:useLocalDpi xmlns:a14="http://schemas.microsoft.com/office/drawing/2010/main" val="0"/>
              </a:ext>
            </a:extLst>
          </a:blip>
          <a:srcRect l="71406" t="14918" r="18271" b="72561"/>
          <a:stretch>
            <a:fillRect/>
          </a:stretch>
        </p:blipFill>
        <p:spPr>
          <a:xfrm>
            <a:off x="6101377" y="2596893"/>
            <a:ext cx="1028086" cy="889376"/>
          </a:xfrm>
          <a:prstGeom prst="roundRect">
            <a:avLst>
              <a:gd name="adj" fmla="val 0"/>
            </a:avLst>
          </a:prstGeom>
          <a:ln w="6350">
            <a:solidFill>
              <a:schemeClr val="tx1">
                <a:lumMod val="95000"/>
                <a:lumOff val="5000"/>
              </a:schemeClr>
            </a:solidFill>
          </a:ln>
        </p:spPr>
      </p:pic>
      <p:pic>
        <p:nvPicPr>
          <p:cNvPr id="38" name="图片 37"/>
          <p:cNvPicPr>
            <a:picLocks noChangeAspect="1"/>
          </p:cNvPicPr>
          <p:nvPr/>
        </p:nvPicPr>
        <p:blipFill rotWithShape="1">
          <a:blip r:embed="rId1" cstate="print">
            <a:extLst>
              <a:ext uri="{28A0092B-C50C-407E-A947-70E740481C1C}">
                <a14:useLocalDpi xmlns:a14="http://schemas.microsoft.com/office/drawing/2010/main" val="0"/>
              </a:ext>
            </a:extLst>
          </a:blip>
          <a:srcRect l="10384" t="35166" r="57886" b="37127"/>
          <a:stretch>
            <a:fillRect/>
          </a:stretch>
        </p:blipFill>
        <p:spPr>
          <a:xfrm flipH="1">
            <a:off x="7104668" y="3444979"/>
            <a:ext cx="1031174" cy="900078"/>
          </a:xfrm>
          <a:prstGeom prst="roundRect">
            <a:avLst>
              <a:gd name="adj" fmla="val 0"/>
            </a:avLst>
          </a:prstGeom>
          <a:ln w="12700">
            <a:solidFill>
              <a:schemeClr val="tx1">
                <a:lumMod val="95000"/>
                <a:lumOff val="5000"/>
              </a:schemeClr>
            </a:solidFill>
          </a:ln>
        </p:spPr>
      </p:pic>
      <p:pic>
        <p:nvPicPr>
          <p:cNvPr id="39" name="图片 38"/>
          <p:cNvPicPr>
            <a:picLocks noChangeAspect="1"/>
          </p:cNvPicPr>
          <p:nvPr/>
        </p:nvPicPr>
        <p:blipFill rotWithShape="1">
          <a:blip r:embed="rId2" cstate="print">
            <a:extLst>
              <a:ext uri="{28A0092B-C50C-407E-A947-70E740481C1C}">
                <a14:useLocalDpi xmlns:a14="http://schemas.microsoft.com/office/drawing/2010/main" val="0"/>
              </a:ext>
            </a:extLst>
          </a:blip>
          <a:srcRect l="62471" t="29509" r="12884" b="50753"/>
          <a:stretch>
            <a:fillRect/>
          </a:stretch>
        </p:blipFill>
        <p:spPr>
          <a:xfrm>
            <a:off x="3069010" y="3444979"/>
            <a:ext cx="1013499" cy="874522"/>
          </a:xfrm>
          <a:prstGeom prst="roundRect">
            <a:avLst>
              <a:gd name="adj" fmla="val 0"/>
            </a:avLst>
          </a:prstGeom>
          <a:ln w="12700">
            <a:solidFill>
              <a:schemeClr val="tx1">
                <a:lumMod val="95000"/>
                <a:lumOff val="5000"/>
              </a:schemeClr>
            </a:solidFill>
          </a:ln>
        </p:spPr>
      </p:pic>
      <p:pic>
        <p:nvPicPr>
          <p:cNvPr id="40" name="图片 39"/>
          <p:cNvPicPr>
            <a:picLocks noChangeAspect="1"/>
          </p:cNvPicPr>
          <p:nvPr/>
        </p:nvPicPr>
        <p:blipFill rotWithShape="1">
          <a:blip r:embed="rId4" cstate="print">
            <a:extLst>
              <a:ext uri="{28A0092B-C50C-407E-A947-70E740481C1C}">
                <a14:useLocalDpi xmlns:a14="http://schemas.microsoft.com/office/drawing/2010/main" val="0"/>
              </a:ext>
            </a:extLst>
          </a:blip>
          <a:srcRect l="74439" t="624" r="4829" b="82782"/>
          <a:stretch>
            <a:fillRect/>
          </a:stretch>
        </p:blipFill>
        <p:spPr>
          <a:xfrm>
            <a:off x="5113605" y="3444979"/>
            <a:ext cx="1014024" cy="874522"/>
          </a:xfrm>
          <a:prstGeom prst="roundRect">
            <a:avLst>
              <a:gd name="adj" fmla="val 0"/>
            </a:avLst>
          </a:prstGeom>
          <a:ln w="12700">
            <a:solidFill>
              <a:schemeClr val="tx1">
                <a:lumMod val="95000"/>
                <a:lumOff val="5000"/>
              </a:schemeClr>
            </a:solidFill>
          </a:ln>
        </p:spPr>
      </p:pic>
      <p:pic>
        <p:nvPicPr>
          <p:cNvPr id="41" name="图片 40"/>
          <p:cNvPicPr>
            <a:picLocks noChangeAspect="1"/>
          </p:cNvPicPr>
          <p:nvPr/>
        </p:nvPicPr>
        <p:blipFill rotWithShape="1">
          <a:blip r:embed="rId5" cstate="print">
            <a:extLst>
              <a:ext uri="{28A0092B-C50C-407E-A947-70E740481C1C}">
                <a14:useLocalDpi xmlns:a14="http://schemas.microsoft.com/office/drawing/2010/main" val="0"/>
              </a:ext>
            </a:extLst>
          </a:blip>
          <a:srcRect l="394" t="16437" r="85634" b="72363"/>
          <a:stretch>
            <a:fillRect/>
          </a:stretch>
        </p:blipFill>
        <p:spPr>
          <a:xfrm>
            <a:off x="8134494" y="3444979"/>
            <a:ext cx="1012571" cy="874522"/>
          </a:xfrm>
          <a:prstGeom prst="roundRect">
            <a:avLst>
              <a:gd name="adj" fmla="val 0"/>
            </a:avLst>
          </a:prstGeom>
          <a:ln w="12700">
            <a:solidFill>
              <a:schemeClr val="tx1">
                <a:lumMod val="95000"/>
                <a:lumOff val="5000"/>
              </a:schemeClr>
            </a:solidFill>
          </a:ln>
        </p:spPr>
      </p:pic>
      <p:pic>
        <p:nvPicPr>
          <p:cNvPr id="42" name="图片 41"/>
          <p:cNvPicPr>
            <a:picLocks noChangeAspect="1"/>
          </p:cNvPicPr>
          <p:nvPr/>
        </p:nvPicPr>
        <p:blipFill rotWithShape="1">
          <a:blip r:embed="rId6" cstate="print">
            <a:extLst>
              <a:ext uri="{28A0092B-C50C-407E-A947-70E740481C1C}">
                <a14:useLocalDpi xmlns:a14="http://schemas.microsoft.com/office/drawing/2010/main" val="0"/>
              </a:ext>
            </a:extLst>
          </a:blip>
          <a:srcRect l="40876" t="5619" r="42415" b="74480"/>
          <a:stretch>
            <a:fillRect/>
          </a:stretch>
        </p:blipFill>
        <p:spPr>
          <a:xfrm>
            <a:off x="2059646" y="3444979"/>
            <a:ext cx="1010715" cy="870352"/>
          </a:xfrm>
          <a:prstGeom prst="roundRect">
            <a:avLst>
              <a:gd name="adj" fmla="val 0"/>
            </a:avLst>
          </a:prstGeom>
          <a:ln w="12700">
            <a:solidFill>
              <a:schemeClr val="tx1">
                <a:lumMod val="95000"/>
                <a:lumOff val="5000"/>
              </a:schemeClr>
            </a:solidFill>
          </a:ln>
        </p:spPr>
      </p:pic>
      <p:pic>
        <p:nvPicPr>
          <p:cNvPr id="43" name="图片 42"/>
          <p:cNvPicPr>
            <a:picLocks noChangeAspect="1"/>
          </p:cNvPicPr>
          <p:nvPr/>
        </p:nvPicPr>
        <p:blipFill rotWithShape="1">
          <a:blip r:embed="rId7" cstate="print">
            <a:extLst>
              <a:ext uri="{28A0092B-C50C-407E-A947-70E740481C1C}">
                <a14:useLocalDpi xmlns:a14="http://schemas.microsoft.com/office/drawing/2010/main" val="0"/>
              </a:ext>
            </a:extLst>
          </a:blip>
          <a:srcRect l="50235" t="71708" r="17947" b="585"/>
          <a:stretch>
            <a:fillRect/>
          </a:stretch>
        </p:blipFill>
        <p:spPr>
          <a:xfrm flipH="1">
            <a:off x="0" y="3444979"/>
            <a:ext cx="1034028" cy="900078"/>
          </a:xfrm>
          <a:prstGeom prst="roundRect">
            <a:avLst>
              <a:gd name="adj" fmla="val 0"/>
            </a:avLst>
          </a:prstGeom>
          <a:ln w="12700">
            <a:solidFill>
              <a:schemeClr val="tx1">
                <a:lumMod val="95000"/>
                <a:lumOff val="5000"/>
              </a:schemeClr>
            </a:solidFill>
          </a:ln>
        </p:spPr>
      </p:pic>
      <p:pic>
        <p:nvPicPr>
          <p:cNvPr id="44" name="图片 43"/>
          <p:cNvPicPr>
            <a:picLocks noChangeAspect="1"/>
          </p:cNvPicPr>
          <p:nvPr/>
        </p:nvPicPr>
        <p:blipFill rotWithShape="1">
          <a:blip r:embed="rId11" cstate="print">
            <a:extLst>
              <a:ext uri="{28A0092B-C50C-407E-A947-70E740481C1C}">
                <a14:useLocalDpi xmlns:a14="http://schemas.microsoft.com/office/drawing/2010/main" val="0"/>
              </a:ext>
            </a:extLst>
          </a:blip>
          <a:srcRect l="8160" t="27590" r="82316" b="60862"/>
          <a:stretch>
            <a:fillRect/>
          </a:stretch>
        </p:blipFill>
        <p:spPr>
          <a:xfrm>
            <a:off x="1032677" y="3444979"/>
            <a:ext cx="1028320" cy="889376"/>
          </a:xfrm>
          <a:prstGeom prst="roundRect">
            <a:avLst>
              <a:gd name="adj" fmla="val 0"/>
            </a:avLst>
          </a:prstGeom>
          <a:ln w="12700">
            <a:solidFill>
              <a:schemeClr val="tx1">
                <a:lumMod val="95000"/>
                <a:lumOff val="5000"/>
              </a:schemeClr>
            </a:solidFill>
          </a:ln>
        </p:spPr>
      </p:pic>
      <p:pic>
        <p:nvPicPr>
          <p:cNvPr id="45" name="图片 44"/>
          <p:cNvPicPr>
            <a:picLocks noChangeAspect="1"/>
          </p:cNvPicPr>
          <p:nvPr/>
        </p:nvPicPr>
        <p:blipFill rotWithShape="1">
          <a:blip r:embed="rId12" cstate="print">
            <a:extLst>
              <a:ext uri="{28A0092B-C50C-407E-A947-70E740481C1C}">
                <a14:useLocalDpi xmlns:a14="http://schemas.microsoft.com/office/drawing/2010/main" val="0"/>
              </a:ext>
            </a:extLst>
          </a:blip>
          <a:srcRect l="15348" t="43152" r="75078" b="45300"/>
          <a:stretch>
            <a:fillRect/>
          </a:stretch>
        </p:blipFill>
        <p:spPr>
          <a:xfrm>
            <a:off x="4081158" y="3444979"/>
            <a:ext cx="1033798" cy="889376"/>
          </a:xfrm>
          <a:prstGeom prst="roundRect">
            <a:avLst>
              <a:gd name="adj" fmla="val 0"/>
            </a:avLst>
          </a:prstGeom>
          <a:ln w="12700">
            <a:solidFill>
              <a:schemeClr val="tx1">
                <a:lumMod val="95000"/>
                <a:lumOff val="5000"/>
              </a:schemeClr>
            </a:solidFill>
          </a:ln>
        </p:spPr>
      </p:pic>
      <p:pic>
        <p:nvPicPr>
          <p:cNvPr id="46" name="图片 45"/>
          <p:cNvPicPr>
            <a:picLocks noChangeAspect="1"/>
          </p:cNvPicPr>
          <p:nvPr/>
        </p:nvPicPr>
        <p:blipFill rotWithShape="1">
          <a:blip r:embed="rId12" cstate="print">
            <a:extLst>
              <a:ext uri="{28A0092B-C50C-407E-A947-70E740481C1C}">
                <a14:useLocalDpi xmlns:a14="http://schemas.microsoft.com/office/drawing/2010/main" val="0"/>
              </a:ext>
            </a:extLst>
          </a:blip>
          <a:srcRect l="32897" t="83317" r="58029" b="5135"/>
          <a:stretch>
            <a:fillRect/>
          </a:stretch>
        </p:blipFill>
        <p:spPr>
          <a:xfrm>
            <a:off x="6126278" y="3444979"/>
            <a:ext cx="979741" cy="889376"/>
          </a:xfrm>
          <a:prstGeom prst="roundRect">
            <a:avLst>
              <a:gd name="adj" fmla="val 0"/>
            </a:avLst>
          </a:prstGeom>
          <a:ln w="12700">
            <a:solidFill>
              <a:schemeClr val="tx1">
                <a:lumMod val="95000"/>
                <a:lumOff val="5000"/>
              </a:schemeClr>
            </a:solidFill>
          </a:ln>
        </p:spPr>
      </p:pic>
      <p:sp>
        <p:nvSpPr>
          <p:cNvPr id="47" name="矩形 46"/>
          <p:cNvSpPr/>
          <p:nvPr/>
        </p:nvSpPr>
        <p:spPr>
          <a:xfrm>
            <a:off x="-17346" y="3593545"/>
            <a:ext cx="9178692" cy="1549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66" name="任意多边形 65"/>
          <p:cNvSpPr/>
          <p:nvPr/>
        </p:nvSpPr>
        <p:spPr>
          <a:xfrm>
            <a:off x="-9525" y="-9780"/>
            <a:ext cx="9176317" cy="3602568"/>
          </a:xfrm>
          <a:custGeom>
            <a:avLst/>
            <a:gdLst>
              <a:gd name="connsiteX0" fmla="*/ 3910259 w 9176317"/>
              <a:gd name="connsiteY0" fmla="*/ 1120107 h 3602568"/>
              <a:gd name="connsiteX1" fmla="*/ 4159108 w 9176317"/>
              <a:gd name="connsiteY1" fmla="*/ 1799621 h 3602568"/>
              <a:gd name="connsiteX2" fmla="*/ 3915615 w 9176317"/>
              <a:gd name="connsiteY2" fmla="*/ 2488783 h 3602568"/>
              <a:gd name="connsiteX3" fmla="*/ 3665575 w 9176317"/>
              <a:gd name="connsiteY3" fmla="*/ 1771115 h 3602568"/>
              <a:gd name="connsiteX4" fmla="*/ 3910259 w 9176317"/>
              <a:gd name="connsiteY4" fmla="*/ 1120107 h 3602568"/>
              <a:gd name="connsiteX5" fmla="*/ 6174437 w 9176317"/>
              <a:gd name="connsiteY5" fmla="*/ 811751 h 3602568"/>
              <a:gd name="connsiteX6" fmla="*/ 6060647 w 9176317"/>
              <a:gd name="connsiteY6" fmla="*/ 1934722 h 3602568"/>
              <a:gd name="connsiteX7" fmla="*/ 6348763 w 9176317"/>
              <a:gd name="connsiteY7" fmla="*/ 1986535 h 3602568"/>
              <a:gd name="connsiteX8" fmla="*/ 6638666 w 9176317"/>
              <a:gd name="connsiteY8" fmla="*/ 1781656 h 3602568"/>
              <a:gd name="connsiteX9" fmla="*/ 6900752 w 9176317"/>
              <a:gd name="connsiteY9" fmla="*/ 2107977 h 3602568"/>
              <a:gd name="connsiteX10" fmla="*/ 6638666 w 9176317"/>
              <a:gd name="connsiteY10" fmla="*/ 2488932 h 3602568"/>
              <a:gd name="connsiteX11" fmla="*/ 6356201 w 9176317"/>
              <a:gd name="connsiteY11" fmla="*/ 2125199 h 3602568"/>
              <a:gd name="connsiteX12" fmla="*/ 5995349 w 9176317"/>
              <a:gd name="connsiteY12" fmla="*/ 2235506 h 3602568"/>
              <a:gd name="connsiteX13" fmla="*/ 6649227 w 9176317"/>
              <a:gd name="connsiteY13" fmla="*/ 2825051 h 3602568"/>
              <a:gd name="connsiteX14" fmla="*/ 7274693 w 9176317"/>
              <a:gd name="connsiteY14" fmla="*/ 2098179 h 3602568"/>
              <a:gd name="connsiteX15" fmla="*/ 6663505 w 9176317"/>
              <a:gd name="connsiteY15" fmla="*/ 1417329 h 3602568"/>
              <a:gd name="connsiteX16" fmla="*/ 6481890 w 9176317"/>
              <a:gd name="connsiteY16" fmla="*/ 1473003 h 3602568"/>
              <a:gd name="connsiteX17" fmla="*/ 6516101 w 9176317"/>
              <a:gd name="connsiteY17" fmla="*/ 1166725 h 3602568"/>
              <a:gd name="connsiteX18" fmla="*/ 7191249 w 9176317"/>
              <a:gd name="connsiteY18" fmla="*/ 1166725 h 3602568"/>
              <a:gd name="connsiteX19" fmla="*/ 7191249 w 9176317"/>
              <a:gd name="connsiteY19" fmla="*/ 811751 h 3602568"/>
              <a:gd name="connsiteX20" fmla="*/ 5321986 w 9176317"/>
              <a:gd name="connsiteY20" fmla="*/ 811751 h 3602568"/>
              <a:gd name="connsiteX21" fmla="*/ 4745901 w 9176317"/>
              <a:gd name="connsiteY21" fmla="*/ 1323946 h 3602568"/>
              <a:gd name="connsiteX22" fmla="*/ 4745901 w 9176317"/>
              <a:gd name="connsiteY22" fmla="*/ 1697774 h 3602568"/>
              <a:gd name="connsiteX23" fmla="*/ 5259217 w 9176317"/>
              <a:gd name="connsiteY23" fmla="*/ 1427572 h 3602568"/>
              <a:gd name="connsiteX24" fmla="*/ 5259217 w 9176317"/>
              <a:gd name="connsiteY24" fmla="*/ 2787786 h 3602568"/>
              <a:gd name="connsiteX25" fmla="*/ 5642975 w 9176317"/>
              <a:gd name="connsiteY25" fmla="*/ 2787786 h 3602568"/>
              <a:gd name="connsiteX26" fmla="*/ 5642975 w 9176317"/>
              <a:gd name="connsiteY26" fmla="*/ 811751 h 3602568"/>
              <a:gd name="connsiteX27" fmla="*/ 2579301 w 9176317"/>
              <a:gd name="connsiteY27" fmla="*/ 774486 h 3602568"/>
              <a:gd name="connsiteX28" fmla="*/ 1929588 w 9176317"/>
              <a:gd name="connsiteY28" fmla="*/ 1294106 h 3602568"/>
              <a:gd name="connsiteX29" fmla="*/ 2273484 w 9176317"/>
              <a:gd name="connsiteY29" fmla="*/ 1436927 h 3602568"/>
              <a:gd name="connsiteX30" fmla="*/ 2547469 w 9176317"/>
              <a:gd name="connsiteY30" fmla="*/ 1129460 h 3602568"/>
              <a:gd name="connsiteX31" fmla="*/ 2788286 w 9176317"/>
              <a:gd name="connsiteY31" fmla="*/ 1380510 h 3602568"/>
              <a:gd name="connsiteX32" fmla="*/ 2471907 w 9176317"/>
              <a:gd name="connsiteY32" fmla="*/ 1850395 h 3602568"/>
              <a:gd name="connsiteX33" fmla="*/ 1901624 w 9176317"/>
              <a:gd name="connsiteY33" fmla="*/ 2551287 h 3602568"/>
              <a:gd name="connsiteX34" fmla="*/ 1901624 w 9176317"/>
              <a:gd name="connsiteY34" fmla="*/ 2787786 h 3602568"/>
              <a:gd name="connsiteX35" fmla="*/ 3153451 w 9176317"/>
              <a:gd name="connsiteY35" fmla="*/ 2787786 h 3602568"/>
              <a:gd name="connsiteX36" fmla="*/ 3153451 w 9176317"/>
              <a:gd name="connsiteY36" fmla="*/ 2442167 h 3602568"/>
              <a:gd name="connsiteX37" fmla="*/ 2360052 w 9176317"/>
              <a:gd name="connsiteY37" fmla="*/ 2442167 h 3602568"/>
              <a:gd name="connsiteX38" fmla="*/ 2740836 w 9176317"/>
              <a:gd name="connsiteY38" fmla="*/ 2092536 h 3602568"/>
              <a:gd name="connsiteX39" fmla="*/ 3171599 w 9176317"/>
              <a:gd name="connsiteY39" fmla="*/ 1360914 h 3602568"/>
              <a:gd name="connsiteX40" fmla="*/ 2579301 w 9176317"/>
              <a:gd name="connsiteY40" fmla="*/ 774486 h 3602568"/>
              <a:gd name="connsiteX41" fmla="*/ 3906988 w 9176317"/>
              <a:gd name="connsiteY41" fmla="*/ 765578 h 3602568"/>
              <a:gd name="connsiteX42" fmla="*/ 3291039 w 9176317"/>
              <a:gd name="connsiteY42" fmla="*/ 1799322 h 3602568"/>
              <a:gd name="connsiteX43" fmla="*/ 3917102 w 9176317"/>
              <a:gd name="connsiteY43" fmla="*/ 2825051 h 3602568"/>
              <a:gd name="connsiteX44" fmla="*/ 4542867 w 9176317"/>
              <a:gd name="connsiteY44" fmla="*/ 1828125 h 3602568"/>
              <a:gd name="connsiteX45" fmla="*/ 3906988 w 9176317"/>
              <a:gd name="connsiteY45" fmla="*/ 765578 h 3602568"/>
              <a:gd name="connsiteX46" fmla="*/ 0 w 9176317"/>
              <a:gd name="connsiteY46" fmla="*/ 0 h 3602568"/>
              <a:gd name="connsiteX47" fmla="*/ 9170871 w 9176317"/>
              <a:gd name="connsiteY47" fmla="*/ 0 h 3602568"/>
              <a:gd name="connsiteX48" fmla="*/ 9170871 w 9176317"/>
              <a:gd name="connsiteY48" fmla="*/ 140412 h 3602568"/>
              <a:gd name="connsiteX49" fmla="*/ 9176317 w 9176317"/>
              <a:gd name="connsiteY49" fmla="*/ 140412 h 3602568"/>
              <a:gd name="connsiteX50" fmla="*/ 9176317 w 9176317"/>
              <a:gd name="connsiteY50" fmla="*/ 3480490 h 3602568"/>
              <a:gd name="connsiteX51" fmla="*/ 9158971 w 9176317"/>
              <a:gd name="connsiteY51" fmla="*/ 3480490 h 3602568"/>
              <a:gd name="connsiteX52" fmla="*/ 9158971 w 9176317"/>
              <a:gd name="connsiteY52" fmla="*/ 3601108 h 3602568"/>
              <a:gd name="connsiteX53" fmla="*/ 9158971 w 9176317"/>
              <a:gd name="connsiteY53" fmla="*/ 3602568 h 3602568"/>
              <a:gd name="connsiteX54" fmla="*/ 0 w 9176317"/>
              <a:gd name="connsiteY54" fmla="*/ 3602568 h 3602568"/>
              <a:gd name="connsiteX55" fmla="*/ 0 w 9176317"/>
              <a:gd name="connsiteY55" fmla="*/ 3601108 h 3602568"/>
              <a:gd name="connsiteX56" fmla="*/ 0 w 9176317"/>
              <a:gd name="connsiteY56" fmla="*/ 3480490 h 3602568"/>
              <a:gd name="connsiteX57" fmla="*/ 0 w 9176317"/>
              <a:gd name="connsiteY57" fmla="*/ 192427 h 3602568"/>
              <a:gd name="connsiteX58" fmla="*/ 0 w 9176317"/>
              <a:gd name="connsiteY58" fmla="*/ 140412 h 360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9176317" h="3602568">
                <a:moveTo>
                  <a:pt x="3910259" y="1120107"/>
                </a:moveTo>
                <a:cubicBezTo>
                  <a:pt x="4076158" y="1120107"/>
                  <a:pt x="4159108" y="1346612"/>
                  <a:pt x="4159108" y="1799621"/>
                </a:cubicBezTo>
                <a:cubicBezTo>
                  <a:pt x="4159108" y="2258865"/>
                  <a:pt x="4077943" y="2488585"/>
                  <a:pt x="3915615" y="2488783"/>
                </a:cubicBezTo>
                <a:cubicBezTo>
                  <a:pt x="3748922" y="2488585"/>
                  <a:pt x="3665575" y="2249363"/>
                  <a:pt x="3665575" y="1771115"/>
                </a:cubicBezTo>
                <a:cubicBezTo>
                  <a:pt x="3671228" y="1354035"/>
                  <a:pt x="3752790" y="1137032"/>
                  <a:pt x="3910259" y="1120107"/>
                </a:cubicBezTo>
                <a:close/>
                <a:moveTo>
                  <a:pt x="6174437" y="811751"/>
                </a:moveTo>
                <a:lnTo>
                  <a:pt x="6060647" y="1934722"/>
                </a:lnTo>
                <a:lnTo>
                  <a:pt x="6348763" y="1986535"/>
                </a:lnTo>
                <a:cubicBezTo>
                  <a:pt x="6411832" y="1843714"/>
                  <a:pt x="6508465" y="1775421"/>
                  <a:pt x="6638666" y="1781656"/>
                </a:cubicBezTo>
                <a:cubicBezTo>
                  <a:pt x="6807640" y="1792940"/>
                  <a:pt x="6895001" y="1901713"/>
                  <a:pt x="6900752" y="2107977"/>
                </a:cubicBezTo>
                <a:cubicBezTo>
                  <a:pt x="6894803" y="2356404"/>
                  <a:pt x="6807441" y="2483389"/>
                  <a:pt x="6638666" y="2488932"/>
                </a:cubicBezTo>
                <a:cubicBezTo>
                  <a:pt x="6488435" y="2488635"/>
                  <a:pt x="6394280" y="2367391"/>
                  <a:pt x="6356201" y="2125199"/>
                </a:cubicBezTo>
                <a:lnTo>
                  <a:pt x="5995349" y="2235506"/>
                </a:lnTo>
                <a:cubicBezTo>
                  <a:pt x="6060300" y="2628537"/>
                  <a:pt x="6278260" y="2825051"/>
                  <a:pt x="6649227" y="2825051"/>
                </a:cubicBezTo>
                <a:cubicBezTo>
                  <a:pt x="7059758" y="2811986"/>
                  <a:pt x="7268248" y="2569696"/>
                  <a:pt x="7274693" y="2098179"/>
                </a:cubicBezTo>
                <a:cubicBezTo>
                  <a:pt x="7255554" y="1663974"/>
                  <a:pt x="7051827" y="1437026"/>
                  <a:pt x="6663505" y="1417329"/>
                </a:cubicBezTo>
                <a:cubicBezTo>
                  <a:pt x="6563947" y="1417329"/>
                  <a:pt x="6503408" y="1435886"/>
                  <a:pt x="6481890" y="1473003"/>
                </a:cubicBezTo>
                <a:lnTo>
                  <a:pt x="6516101" y="1166725"/>
                </a:lnTo>
                <a:lnTo>
                  <a:pt x="7191249" y="1166725"/>
                </a:lnTo>
                <a:lnTo>
                  <a:pt x="7191249" y="811751"/>
                </a:lnTo>
                <a:close/>
                <a:moveTo>
                  <a:pt x="5321986" y="811751"/>
                </a:moveTo>
                <a:cubicBezTo>
                  <a:pt x="5232739" y="1027911"/>
                  <a:pt x="5040712" y="1198643"/>
                  <a:pt x="4745901" y="1323946"/>
                </a:cubicBezTo>
                <a:lnTo>
                  <a:pt x="4745901" y="1697774"/>
                </a:lnTo>
                <a:cubicBezTo>
                  <a:pt x="4966934" y="1640073"/>
                  <a:pt x="5138040" y="1550005"/>
                  <a:pt x="5259217" y="1427572"/>
                </a:cubicBezTo>
                <a:lnTo>
                  <a:pt x="5259217" y="2787786"/>
                </a:lnTo>
                <a:lnTo>
                  <a:pt x="5642975" y="2787786"/>
                </a:lnTo>
                <a:lnTo>
                  <a:pt x="5642975" y="811751"/>
                </a:lnTo>
                <a:close/>
                <a:moveTo>
                  <a:pt x="2579301" y="774486"/>
                </a:moveTo>
                <a:cubicBezTo>
                  <a:pt x="2261980" y="774486"/>
                  <a:pt x="2045410" y="947693"/>
                  <a:pt x="1929588" y="1294106"/>
                </a:cubicBezTo>
                <a:lnTo>
                  <a:pt x="2273484" y="1436927"/>
                </a:lnTo>
                <a:cubicBezTo>
                  <a:pt x="2344483" y="1237491"/>
                  <a:pt x="2435813" y="1135003"/>
                  <a:pt x="2547469" y="1129460"/>
                </a:cubicBezTo>
                <a:cubicBezTo>
                  <a:pt x="2708013" y="1129460"/>
                  <a:pt x="2788286" y="1213143"/>
                  <a:pt x="2788286" y="1380510"/>
                </a:cubicBezTo>
                <a:cubicBezTo>
                  <a:pt x="2794532" y="1513335"/>
                  <a:pt x="2689074" y="1669963"/>
                  <a:pt x="2471907" y="1850395"/>
                </a:cubicBezTo>
                <a:cubicBezTo>
                  <a:pt x="2224101" y="2053294"/>
                  <a:pt x="2034007" y="2286924"/>
                  <a:pt x="1901624" y="2551287"/>
                </a:cubicBezTo>
                <a:lnTo>
                  <a:pt x="1901624" y="2787786"/>
                </a:lnTo>
                <a:lnTo>
                  <a:pt x="3153451" y="2787786"/>
                </a:lnTo>
                <a:lnTo>
                  <a:pt x="3153451" y="2442167"/>
                </a:lnTo>
                <a:lnTo>
                  <a:pt x="2360052" y="2442167"/>
                </a:lnTo>
                <a:cubicBezTo>
                  <a:pt x="2453959" y="2331909"/>
                  <a:pt x="2580887" y="2215365"/>
                  <a:pt x="2740836" y="2092536"/>
                </a:cubicBezTo>
                <a:cubicBezTo>
                  <a:pt x="3040802" y="1856679"/>
                  <a:pt x="3184391" y="1612804"/>
                  <a:pt x="3171599" y="1360914"/>
                </a:cubicBezTo>
                <a:cubicBezTo>
                  <a:pt x="3146014" y="989856"/>
                  <a:pt x="2948582" y="794379"/>
                  <a:pt x="2579301" y="774486"/>
                </a:cubicBezTo>
                <a:close/>
                <a:moveTo>
                  <a:pt x="3906988" y="765578"/>
                </a:moveTo>
                <a:cubicBezTo>
                  <a:pt x="3509049" y="785076"/>
                  <a:pt x="3303732" y="1129658"/>
                  <a:pt x="3291039" y="1799322"/>
                </a:cubicBezTo>
                <a:cubicBezTo>
                  <a:pt x="3291039" y="2489278"/>
                  <a:pt x="3499727" y="2831188"/>
                  <a:pt x="3917102" y="2825051"/>
                </a:cubicBezTo>
                <a:cubicBezTo>
                  <a:pt x="4334277" y="2818519"/>
                  <a:pt x="4542867" y="2486210"/>
                  <a:pt x="4542867" y="1828125"/>
                </a:cubicBezTo>
                <a:cubicBezTo>
                  <a:pt x="4536222" y="1139258"/>
                  <a:pt x="4324262" y="785076"/>
                  <a:pt x="3906988" y="765578"/>
                </a:cubicBezTo>
                <a:close/>
                <a:moveTo>
                  <a:pt x="0" y="0"/>
                </a:moveTo>
                <a:lnTo>
                  <a:pt x="9170871" y="0"/>
                </a:lnTo>
                <a:lnTo>
                  <a:pt x="9170871" y="140412"/>
                </a:lnTo>
                <a:lnTo>
                  <a:pt x="9176317" y="140412"/>
                </a:lnTo>
                <a:lnTo>
                  <a:pt x="9176317" y="3480490"/>
                </a:lnTo>
                <a:lnTo>
                  <a:pt x="9158971" y="3480490"/>
                </a:lnTo>
                <a:lnTo>
                  <a:pt x="9158971" y="3601108"/>
                </a:lnTo>
                <a:lnTo>
                  <a:pt x="9158971" y="3602568"/>
                </a:lnTo>
                <a:lnTo>
                  <a:pt x="0" y="3602568"/>
                </a:lnTo>
                <a:lnTo>
                  <a:pt x="0" y="3601108"/>
                </a:lnTo>
                <a:lnTo>
                  <a:pt x="0" y="3480490"/>
                </a:lnTo>
                <a:lnTo>
                  <a:pt x="0" y="192427"/>
                </a:lnTo>
                <a:lnTo>
                  <a:pt x="0" y="140412"/>
                </a:lnTo>
                <a:close/>
              </a:path>
            </a:pathLst>
          </a:cu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120" name="文本框 119"/>
          <p:cNvSpPr txBox="1"/>
          <p:nvPr/>
        </p:nvSpPr>
        <p:spPr bwMode="auto">
          <a:xfrm>
            <a:off x="1890206" y="752669"/>
            <a:ext cx="5362912" cy="2059553"/>
          </a:xfrm>
          <a:custGeom>
            <a:avLst/>
            <a:gdLst/>
            <a:ahLst/>
            <a:cxnLst/>
            <a:rect l="l" t="t" r="r" b="b"/>
            <a:pathLst>
              <a:path w="3360073" h="1290390">
                <a:moveTo>
                  <a:pt x="1256109" y="222126"/>
                </a:moveTo>
                <a:cubicBezTo>
                  <a:pt x="1157635" y="232730"/>
                  <a:pt x="1106630" y="368691"/>
                  <a:pt x="1103095" y="630008"/>
                </a:cubicBezTo>
                <a:cubicBezTo>
                  <a:pt x="1103095" y="929649"/>
                  <a:pt x="1155216" y="1079531"/>
                  <a:pt x="1259458" y="1079655"/>
                </a:cubicBezTo>
                <a:cubicBezTo>
                  <a:pt x="1360971" y="1079531"/>
                  <a:pt x="1411728" y="935602"/>
                  <a:pt x="1411728" y="647868"/>
                </a:cubicBezTo>
                <a:cubicBezTo>
                  <a:pt x="1411728" y="364040"/>
                  <a:pt x="1359855" y="222126"/>
                  <a:pt x="1256109" y="222126"/>
                </a:cubicBezTo>
                <a:close/>
                <a:moveTo>
                  <a:pt x="2672023" y="28929"/>
                </a:moveTo>
                <a:lnTo>
                  <a:pt x="3307891" y="28929"/>
                </a:lnTo>
                <a:lnTo>
                  <a:pt x="3307891" y="251334"/>
                </a:lnTo>
                <a:lnTo>
                  <a:pt x="2885684" y="251334"/>
                </a:lnTo>
                <a:lnTo>
                  <a:pt x="2864290" y="443229"/>
                </a:lnTo>
                <a:cubicBezTo>
                  <a:pt x="2877746" y="419974"/>
                  <a:pt x="2915605" y="408347"/>
                  <a:pt x="2977864" y="408347"/>
                </a:cubicBezTo>
                <a:cubicBezTo>
                  <a:pt x="3220703" y="420688"/>
                  <a:pt x="3348105" y="562880"/>
                  <a:pt x="3360073" y="834926"/>
                </a:cubicBezTo>
                <a:cubicBezTo>
                  <a:pt x="3356043" y="1130350"/>
                  <a:pt x="3225663" y="1282154"/>
                  <a:pt x="2968935" y="1290340"/>
                </a:cubicBezTo>
                <a:cubicBezTo>
                  <a:pt x="2736949" y="1290340"/>
                  <a:pt x="2600647" y="1167216"/>
                  <a:pt x="2560030" y="920967"/>
                </a:cubicBezTo>
                <a:lnTo>
                  <a:pt x="2785690" y="851855"/>
                </a:lnTo>
                <a:cubicBezTo>
                  <a:pt x="2809503" y="1003598"/>
                  <a:pt x="2868383" y="1079562"/>
                  <a:pt x="2962331" y="1079748"/>
                </a:cubicBezTo>
                <a:cubicBezTo>
                  <a:pt x="3067875" y="1076275"/>
                  <a:pt x="3122507" y="996714"/>
                  <a:pt x="3126227" y="841065"/>
                </a:cubicBezTo>
                <a:cubicBezTo>
                  <a:pt x="3122631" y="711833"/>
                  <a:pt x="3067999" y="643682"/>
                  <a:pt x="2962331" y="636612"/>
                </a:cubicBezTo>
                <a:cubicBezTo>
                  <a:pt x="2880909" y="632706"/>
                  <a:pt x="2820479" y="675494"/>
                  <a:pt x="2781039" y="764977"/>
                </a:cubicBezTo>
                <a:lnTo>
                  <a:pt x="2600864" y="732514"/>
                </a:lnTo>
                <a:close/>
                <a:moveTo>
                  <a:pt x="2138939" y="28929"/>
                </a:moveTo>
                <a:lnTo>
                  <a:pt x="2339671" y="28929"/>
                </a:lnTo>
                <a:lnTo>
                  <a:pt x="2339671" y="1266992"/>
                </a:lnTo>
                <a:lnTo>
                  <a:pt x="2099686" y="1266992"/>
                </a:lnTo>
                <a:lnTo>
                  <a:pt x="2099686" y="414765"/>
                </a:lnTo>
                <a:cubicBezTo>
                  <a:pt x="2023907" y="491474"/>
                  <a:pt x="1916906" y="547905"/>
                  <a:pt x="1778682" y="584057"/>
                </a:cubicBezTo>
                <a:lnTo>
                  <a:pt x="1778682" y="349839"/>
                </a:lnTo>
                <a:cubicBezTo>
                  <a:pt x="1963043" y="271332"/>
                  <a:pt x="2083128" y="164362"/>
                  <a:pt x="2138939" y="28929"/>
                </a:cubicBezTo>
                <a:close/>
                <a:moveTo>
                  <a:pt x="423788" y="5581"/>
                </a:moveTo>
                <a:cubicBezTo>
                  <a:pt x="654720" y="18045"/>
                  <a:pt x="778185" y="140519"/>
                  <a:pt x="794184" y="373001"/>
                </a:cubicBezTo>
                <a:cubicBezTo>
                  <a:pt x="802184" y="530820"/>
                  <a:pt x="712390" y="683617"/>
                  <a:pt x="524805" y="831391"/>
                </a:cubicBezTo>
                <a:cubicBezTo>
                  <a:pt x="424780" y="908348"/>
                  <a:pt x="345405" y="981367"/>
                  <a:pt x="286680" y="1050448"/>
                </a:cubicBezTo>
                <a:lnTo>
                  <a:pt x="782836" y="1050448"/>
                </a:lnTo>
                <a:lnTo>
                  <a:pt x="782836" y="1266992"/>
                </a:lnTo>
                <a:lnTo>
                  <a:pt x="0" y="1266992"/>
                </a:lnTo>
                <a:lnTo>
                  <a:pt x="0" y="1118816"/>
                </a:lnTo>
                <a:cubicBezTo>
                  <a:pt x="82786" y="953182"/>
                  <a:pt x="201662" y="806804"/>
                  <a:pt x="356629" y="679680"/>
                </a:cubicBezTo>
                <a:cubicBezTo>
                  <a:pt x="492435" y="566632"/>
                  <a:pt x="558384" y="468499"/>
                  <a:pt x="554478" y="385279"/>
                </a:cubicBezTo>
                <a:cubicBezTo>
                  <a:pt x="554478" y="280417"/>
                  <a:pt x="504279" y="227986"/>
                  <a:pt x="403882" y="227986"/>
                </a:cubicBezTo>
                <a:cubicBezTo>
                  <a:pt x="334057" y="231459"/>
                  <a:pt x="276944" y="295672"/>
                  <a:pt x="232544" y="420626"/>
                </a:cubicBezTo>
                <a:lnTo>
                  <a:pt x="17487" y="331143"/>
                </a:lnTo>
                <a:cubicBezTo>
                  <a:pt x="89917" y="114102"/>
                  <a:pt x="225350" y="5581"/>
                  <a:pt x="423788" y="5581"/>
                </a:cubicBezTo>
                <a:close/>
                <a:moveTo>
                  <a:pt x="1254063" y="0"/>
                </a:moveTo>
                <a:cubicBezTo>
                  <a:pt x="1515008" y="12216"/>
                  <a:pt x="1647558" y="234125"/>
                  <a:pt x="1651713" y="665727"/>
                </a:cubicBezTo>
                <a:cubicBezTo>
                  <a:pt x="1651713" y="1078043"/>
                  <a:pt x="1521271" y="1286247"/>
                  <a:pt x="1260388" y="1290340"/>
                </a:cubicBezTo>
                <a:cubicBezTo>
                  <a:pt x="999381" y="1294185"/>
                  <a:pt x="868877" y="1079965"/>
                  <a:pt x="868877" y="647681"/>
                </a:cubicBezTo>
                <a:cubicBezTo>
                  <a:pt x="876815" y="228110"/>
                  <a:pt x="1005210" y="12216"/>
                  <a:pt x="1254063" y="0"/>
                </a:cubicBezTo>
                <a:close/>
              </a:path>
            </a:pathLst>
          </a:custGeom>
          <a:noFill/>
          <a:ln w="12700">
            <a:solidFill>
              <a:schemeClr val="bg1">
                <a:alpha val="90000"/>
              </a:schemeClr>
            </a:solidFill>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lgn="ctr" fontAlgn="auto">
              <a:spcBef>
                <a:spcPts val="0"/>
              </a:spcBef>
              <a:spcAft>
                <a:spcPts val="0"/>
              </a:spcAft>
              <a:defRPr sz="2400" b="0">
                <a:solidFill>
                  <a:schemeClr val="bg1">
                    <a:lumMod val="95000"/>
                  </a:schemeClr>
                </a:solidFill>
                <a:effectLst/>
                <a:latin typeface="微软雅黑" panose="020B0503020204020204" pitchFamily="34" charset="-122"/>
                <a:ea typeface="微软雅黑" panose="020B0503020204020204" pitchFamily="34" charset="-122"/>
              </a:defRPr>
            </a:lvl1pPr>
          </a:lstStyle>
          <a:p>
            <a:pPr defTabSz="685800"/>
            <a:endParaRPr lang="zh-CN" altLang="en-US" sz="12000" b="1" dirty="0">
              <a:ln>
                <a:solidFill>
                  <a:prstClr val="white"/>
                </a:solidFill>
              </a:ln>
              <a:solidFill>
                <a:prstClr val="white"/>
              </a:solidFill>
              <a:latin typeface="方正粗谭黑简体" panose="02000000000000000000" pitchFamily="2" charset="-122"/>
              <a:ea typeface="方正粗谭黑简体" panose="02000000000000000000" pitchFamily="2" charset="-122"/>
              <a:cs typeface="经典综艺体简" panose="02010609000101010101" pitchFamily="49" charset="-122"/>
            </a:endParaRPr>
          </a:p>
        </p:txBody>
      </p:sp>
      <p:sp>
        <p:nvSpPr>
          <p:cNvPr id="62" name="TextBox 164"/>
          <p:cNvSpPr txBox="1">
            <a:spLocks noChangeArrowheads="1"/>
          </p:cNvSpPr>
          <p:nvPr/>
        </p:nvSpPr>
        <p:spPr bwMode="auto">
          <a:xfrm>
            <a:off x="194469" y="3651745"/>
            <a:ext cx="4635661" cy="707886"/>
          </a:xfrm>
          <a:prstGeom prst="rect">
            <a:avLst/>
          </a:prstGeom>
          <a:noFill/>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defTabSz="685800"/>
            <a:r>
              <a:rPr lang="en-US" altLang="zh-CN" sz="4000" spc="300" dirty="0">
                <a:solidFill>
                  <a:srgbClr val="2C92F4"/>
                </a:solidFill>
                <a:latin typeface="方正兰亭纤黑_GBK" panose="02000000000000000000" pitchFamily="2" charset="-122"/>
                <a:ea typeface="方正兰亭纤黑_GBK" panose="02000000000000000000" pitchFamily="2" charset="-122"/>
              </a:rPr>
              <a:t>POWER</a:t>
            </a:r>
            <a:r>
              <a:rPr lang="en-US" altLang="zh-CN" sz="4000" spc="300" dirty="0">
                <a:solidFill>
                  <a:prstClr val="black">
                    <a:lumMod val="75000"/>
                    <a:lumOff val="25000"/>
                  </a:prstClr>
                </a:solidFill>
                <a:latin typeface="方正兰亭纤黑_GBK" panose="02000000000000000000" pitchFamily="2" charset="-122"/>
                <a:ea typeface="方正兰亭纤黑_GBK" panose="02000000000000000000" pitchFamily="2" charset="-122"/>
              </a:rPr>
              <a:t>POINT</a:t>
            </a:r>
            <a:endParaRPr lang="zh-CN" altLang="en-US" sz="4000" spc="3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48" name="TextBox 22"/>
          <p:cNvSpPr txBox="1">
            <a:spLocks noChangeArrowheads="1"/>
          </p:cNvSpPr>
          <p:nvPr/>
        </p:nvSpPr>
        <p:spPr bwMode="auto">
          <a:xfrm>
            <a:off x="6960482"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srgbClr val="2C92F4"/>
                </a:solidFill>
                <a:latin typeface="方正兰亭纤黑_GBK" panose="02000000000000000000" pitchFamily="2" charset="-122"/>
                <a:ea typeface="方正兰亭纤黑_GBK" panose="02000000000000000000" pitchFamily="2" charset="-122"/>
              </a:rPr>
              <a:t>年终</a:t>
            </a:r>
            <a:endParaRPr lang="en-US" altLang="zh-CN" sz="800" dirty="0">
              <a:solidFill>
                <a:srgbClr val="2C92F4"/>
              </a:solidFill>
              <a:latin typeface="方正兰亭纤黑_GBK" panose="02000000000000000000" pitchFamily="2" charset="-122"/>
              <a:ea typeface="方正兰亭纤黑_GBK" panose="02000000000000000000" pitchFamily="2" charset="-122"/>
            </a:endParaRPr>
          </a:p>
        </p:txBody>
      </p:sp>
      <p:sp>
        <p:nvSpPr>
          <p:cNvPr id="49" name="TextBox 22"/>
          <p:cNvSpPr txBox="1">
            <a:spLocks noChangeArrowheads="1"/>
          </p:cNvSpPr>
          <p:nvPr/>
        </p:nvSpPr>
        <p:spPr bwMode="auto">
          <a:xfrm>
            <a:off x="7842240"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总结</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0" name="TextBox 22"/>
          <p:cNvSpPr txBox="1">
            <a:spLocks noChangeArrowheads="1"/>
          </p:cNvSpPr>
          <p:nvPr/>
        </p:nvSpPr>
        <p:spPr bwMode="auto">
          <a:xfrm>
            <a:off x="7401361" y="4756554"/>
            <a:ext cx="484437" cy="246221"/>
          </a:xfrm>
          <a:prstGeom prst="rect">
            <a:avLst/>
          </a:prstGeom>
          <a:noFill/>
          <a:effectLst/>
        </p:spPr>
        <p:txBody>
          <a:bodyPr vert="horz" wrap="square">
            <a:spAutoFit/>
          </a:bodyPr>
          <a:lstStyle>
            <a:defPPr>
              <a:defRPr lang="zh-CN"/>
            </a:defPPr>
            <a:lvl1pPr algn="dist" fontAlgn="auto">
              <a:spcBef>
                <a:spcPts val="0"/>
              </a:spcBef>
              <a:spcAft>
                <a:spcPts val="0"/>
              </a:spcAft>
              <a:defRPr sz="3200" b="0">
                <a:solidFill>
                  <a:srgbClr val="68B92E"/>
                </a:solidFill>
                <a:effectLst/>
                <a:latin typeface="汉仪大黑简" panose="02010609000101010101" pitchFamily="49" charset="-122"/>
                <a:ea typeface="汉仪大黑简" panose="02010609000101010101" pitchFamily="49" charset="-122"/>
              </a:defRPr>
            </a:lvl1pPr>
          </a:lstStyle>
          <a:p>
            <a:pPr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汇报</a:t>
            </a:r>
            <a:endParaRPr lang="en-US" altLang="zh-CN" sz="10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4" name="任意多边形 53"/>
          <p:cNvSpPr/>
          <p:nvPr/>
        </p:nvSpPr>
        <p:spPr>
          <a:xfrm flipV="1">
            <a:off x="458194" y="4948500"/>
            <a:ext cx="8227613" cy="45719"/>
          </a:xfrm>
          <a:custGeom>
            <a:avLst/>
            <a:gdLst>
              <a:gd name="connsiteX0" fmla="*/ 0 w 7459980"/>
              <a:gd name="connsiteY0" fmla="*/ 0 h 0"/>
              <a:gd name="connsiteX1" fmla="*/ 7459980 w 7459980"/>
              <a:gd name="connsiteY1" fmla="*/ 0 h 0"/>
            </a:gdLst>
            <a:ahLst/>
            <a:cxnLst>
              <a:cxn ang="0">
                <a:pos x="connsiteX0" y="connsiteY0"/>
              </a:cxn>
              <a:cxn ang="0">
                <a:pos x="connsiteX1" y="connsiteY1"/>
              </a:cxn>
            </a:cxnLst>
            <a:rect l="l" t="t" r="r" b="b"/>
            <a:pathLst>
              <a:path w="7459980">
                <a:moveTo>
                  <a:pt x="0" y="0"/>
                </a:moveTo>
                <a:lnTo>
                  <a:pt x="7459980" y="0"/>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63" name="TextBox 22"/>
          <p:cNvSpPr txBox="1">
            <a:spLocks noChangeArrowheads="1"/>
          </p:cNvSpPr>
          <p:nvPr/>
        </p:nvSpPr>
        <p:spPr bwMode="auto">
          <a:xfrm>
            <a:off x="8283119" y="4756554"/>
            <a:ext cx="484437" cy="253916"/>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计划</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grpSp>
        <p:nvGrpSpPr>
          <p:cNvPr id="51" name="组合 50"/>
          <p:cNvGrpSpPr/>
          <p:nvPr/>
        </p:nvGrpSpPr>
        <p:grpSpPr>
          <a:xfrm>
            <a:off x="359885" y="4219381"/>
            <a:ext cx="1766382" cy="308078"/>
            <a:chOff x="2761696" y="3096571"/>
            <a:chExt cx="1766382" cy="308078"/>
          </a:xfrm>
        </p:grpSpPr>
        <p:sp>
          <p:nvSpPr>
            <p:cNvPr id="52" name="TextBox 22"/>
            <p:cNvSpPr txBox="1">
              <a:spLocks noChangeArrowheads="1"/>
            </p:cNvSpPr>
            <p:nvPr/>
          </p:nvSpPr>
          <p:spPr bwMode="auto">
            <a:xfrm>
              <a:off x="2769544" y="3096571"/>
              <a:ext cx="1758534" cy="253916"/>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上海锐普广告有限公司</a:t>
              </a:r>
              <a:endParaRPr lang="en-US" altLang="zh-CN" sz="10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3" name="文本框 52"/>
            <p:cNvSpPr txBox="1"/>
            <p:nvPr/>
          </p:nvSpPr>
          <p:spPr>
            <a:xfrm>
              <a:off x="2761696" y="3250761"/>
              <a:ext cx="1766382" cy="153888"/>
            </a:xfrm>
            <a:prstGeom prst="rect">
              <a:avLst/>
            </a:prstGeom>
            <a:noFill/>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en-US" altLang="zh-CN" sz="400" dirty="0">
                  <a:solidFill>
                    <a:prstClr val="black">
                      <a:lumMod val="75000"/>
                      <a:lumOff val="25000"/>
                    </a:prstClr>
                  </a:solidFill>
                  <a:latin typeface="方正兰亭纤黑_GBK" panose="02000000000000000000" pitchFamily="2" charset="-122"/>
                  <a:ea typeface="方正兰亭纤黑_GBK" panose="02000000000000000000" pitchFamily="2" charset="-122"/>
                </a:rPr>
                <a:t>SHANGHAI RAPIDESIGN ADVERTISING CO.,LTD</a:t>
              </a:r>
              <a:endParaRPr lang="zh-CN" altLang="en-US" sz="4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grpSp>
      <p:grpSp>
        <p:nvGrpSpPr>
          <p:cNvPr id="55" name="组合 54"/>
          <p:cNvGrpSpPr/>
          <p:nvPr/>
        </p:nvGrpSpPr>
        <p:grpSpPr>
          <a:xfrm>
            <a:off x="522492" y="4894338"/>
            <a:ext cx="298842" cy="56437"/>
            <a:chOff x="927522" y="4800600"/>
            <a:chExt cx="421637" cy="79627"/>
          </a:xfrm>
        </p:grpSpPr>
        <p:sp>
          <p:nvSpPr>
            <p:cNvPr id="56" name="矩形 55"/>
            <p:cNvSpPr/>
            <p:nvPr/>
          </p:nvSpPr>
          <p:spPr>
            <a:xfrm>
              <a:off x="1269532" y="4800600"/>
              <a:ext cx="79627" cy="79627"/>
            </a:xfrm>
            <a:prstGeom prst="rect">
              <a:avLst/>
            </a:prstGeom>
            <a:solidFill>
              <a:srgbClr val="0E1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7" name="矩形 56"/>
            <p:cNvSpPr/>
            <p:nvPr/>
          </p:nvSpPr>
          <p:spPr>
            <a:xfrm>
              <a:off x="1155528" y="4800600"/>
              <a:ext cx="79627" cy="79627"/>
            </a:xfrm>
            <a:prstGeom prst="rect">
              <a:avLst/>
            </a:prstGeom>
            <a:solidFill>
              <a:srgbClr val="217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8" name="矩形 57"/>
            <p:cNvSpPr/>
            <p:nvPr/>
          </p:nvSpPr>
          <p:spPr>
            <a:xfrm>
              <a:off x="927522" y="4800600"/>
              <a:ext cx="79627" cy="79627"/>
            </a:xfrm>
            <a:prstGeom prst="rect">
              <a:avLst/>
            </a:prstGeom>
            <a:solidFill>
              <a:srgbClr val="C6CD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9" name="矩形 58"/>
            <p:cNvSpPr/>
            <p:nvPr/>
          </p:nvSpPr>
          <p:spPr>
            <a:xfrm>
              <a:off x="1041525" y="4800600"/>
              <a:ext cx="79627" cy="796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
        <p:nvSpPr>
          <p:cNvPr id="65" name="矩形 64"/>
          <p:cNvSpPr/>
          <p:nvPr/>
        </p:nvSpPr>
        <p:spPr>
          <a:xfrm>
            <a:off x="-17346" y="3574888"/>
            <a:ext cx="9168490" cy="45719"/>
          </a:xfrm>
          <a:prstGeom prst="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 name="组合 132"/>
          <p:cNvGrpSpPr/>
          <p:nvPr/>
        </p:nvGrpSpPr>
        <p:grpSpPr>
          <a:xfrm>
            <a:off x="-27548" y="-16278"/>
            <a:ext cx="9196038" cy="4361335"/>
            <a:chOff x="-27548" y="-16278"/>
            <a:chExt cx="9196038" cy="4361335"/>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10384" t="35166" r="57886" b="37127"/>
            <a:stretch>
              <a:fillRect/>
            </a:stretch>
          </p:blipFill>
          <p:spPr>
            <a:xfrm flipH="1">
              <a:off x="5071969" y="-9779"/>
              <a:ext cx="1031174" cy="900078"/>
            </a:xfrm>
            <a:prstGeom prst="roundRect">
              <a:avLst>
                <a:gd name="adj" fmla="val 0"/>
              </a:avLst>
            </a:prstGeom>
            <a:ln w="12700">
              <a:solidFill>
                <a:schemeClr val="tx1">
                  <a:lumMod val="95000"/>
                  <a:lumOff val="5000"/>
                </a:schemeClr>
              </a:solidFill>
            </a:ln>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62471" t="29509" r="12884" b="50753"/>
            <a:stretch>
              <a:fillRect/>
            </a:stretch>
          </p:blipFill>
          <p:spPr>
            <a:xfrm>
              <a:off x="-8612" y="-9779"/>
              <a:ext cx="1013499" cy="874522"/>
            </a:xfrm>
            <a:prstGeom prst="roundRect">
              <a:avLst>
                <a:gd name="adj" fmla="val 0"/>
              </a:avLst>
            </a:prstGeom>
            <a:ln w="12700">
              <a:solidFill>
                <a:schemeClr val="tx1">
                  <a:lumMod val="95000"/>
                  <a:lumOff val="5000"/>
                </a:schemeClr>
              </a:solidFill>
            </a:ln>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9548" t="43768" r="59898" b="39638"/>
            <a:stretch>
              <a:fillRect/>
            </a:stretch>
          </p:blipFill>
          <p:spPr>
            <a:xfrm>
              <a:off x="-7554" y="869346"/>
              <a:ext cx="1005298" cy="874522"/>
            </a:xfrm>
            <a:prstGeom prst="roundRect">
              <a:avLst>
                <a:gd name="adj" fmla="val 0"/>
              </a:avLst>
            </a:prstGeom>
            <a:ln w="6350">
              <a:solidFill>
                <a:schemeClr val="tx1">
                  <a:lumMod val="95000"/>
                  <a:lumOff val="5000"/>
                </a:schemeClr>
              </a:solidFill>
            </a:ln>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74439" t="624" r="4829" b="82782"/>
            <a:stretch>
              <a:fillRect/>
            </a:stretch>
          </p:blipFill>
          <p:spPr>
            <a:xfrm>
              <a:off x="2017307" y="-9779"/>
              <a:ext cx="1014024" cy="874522"/>
            </a:xfrm>
            <a:prstGeom prst="roundRect">
              <a:avLst>
                <a:gd name="adj" fmla="val 0"/>
              </a:avLst>
            </a:prstGeom>
            <a:ln w="12700">
              <a:solidFill>
                <a:schemeClr val="tx1">
                  <a:lumMod val="95000"/>
                  <a:lumOff val="5000"/>
                </a:schemeClr>
              </a:solidFill>
            </a:ln>
          </p:spPr>
        </p:pic>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1051" t="16437" r="84977" b="72363"/>
            <a:stretch>
              <a:fillRect/>
            </a:stretch>
          </p:blipFill>
          <p:spPr>
            <a:xfrm>
              <a:off x="1004347" y="-9779"/>
              <a:ext cx="1012571" cy="874522"/>
            </a:xfrm>
            <a:prstGeom prst="roundRect">
              <a:avLst>
                <a:gd name="adj" fmla="val 0"/>
              </a:avLst>
            </a:prstGeom>
            <a:ln w="12700">
              <a:solidFill>
                <a:schemeClr val="tx1">
                  <a:lumMod val="95000"/>
                  <a:lumOff val="5000"/>
                </a:schemeClr>
              </a:solidFill>
            </a:ln>
          </p:spPr>
        </p:pic>
        <p:pic>
          <p:nvPicPr>
            <p:cNvPr id="7" name="图片 6"/>
            <p:cNvPicPr>
              <a:picLocks noChangeAspect="1"/>
            </p:cNvPicPr>
            <p:nvPr/>
          </p:nvPicPr>
          <p:blipFill rotWithShape="1">
            <a:blip r:embed="rId6" cstate="print">
              <a:extLst>
                <a:ext uri="{28A0092B-C50C-407E-A947-70E740481C1C}">
                  <a14:useLocalDpi xmlns:a14="http://schemas.microsoft.com/office/drawing/2010/main" val="0"/>
                </a:ext>
              </a:extLst>
            </a:blip>
            <a:srcRect l="40876" t="5619" r="42415" b="74480"/>
            <a:stretch>
              <a:fillRect/>
            </a:stretch>
          </p:blipFill>
          <p:spPr>
            <a:xfrm>
              <a:off x="3030266" y="-9779"/>
              <a:ext cx="1010715" cy="870352"/>
            </a:xfrm>
            <a:prstGeom prst="roundRect">
              <a:avLst>
                <a:gd name="adj" fmla="val 0"/>
              </a:avLst>
            </a:prstGeom>
            <a:ln w="12700">
              <a:solidFill>
                <a:schemeClr val="tx1">
                  <a:lumMod val="95000"/>
                  <a:lumOff val="5000"/>
                </a:schemeClr>
              </a:solidFill>
            </a:ln>
          </p:spPr>
        </p:pic>
        <p:pic>
          <p:nvPicPr>
            <p:cNvPr id="8" name="图片 7"/>
            <p:cNvPicPr>
              <a:picLocks noChangeAspect="1"/>
            </p:cNvPicPr>
            <p:nvPr/>
          </p:nvPicPr>
          <p:blipFill rotWithShape="1">
            <a:blip r:embed="rId7" cstate="print">
              <a:extLst>
                <a:ext uri="{28A0092B-C50C-407E-A947-70E740481C1C}">
                  <a14:useLocalDpi xmlns:a14="http://schemas.microsoft.com/office/drawing/2010/main" val="0"/>
                </a:ext>
              </a:extLst>
            </a:blip>
            <a:srcRect l="50235" t="71708" r="17947" b="585"/>
            <a:stretch>
              <a:fillRect/>
            </a:stretch>
          </p:blipFill>
          <p:spPr>
            <a:xfrm flipH="1">
              <a:off x="4040415" y="-9779"/>
              <a:ext cx="1034028" cy="900078"/>
            </a:xfrm>
            <a:prstGeom prst="roundRect">
              <a:avLst>
                <a:gd name="adj" fmla="val 0"/>
              </a:avLst>
            </a:prstGeom>
            <a:ln w="12700">
              <a:solidFill>
                <a:schemeClr val="tx1">
                  <a:lumMod val="95000"/>
                  <a:lumOff val="5000"/>
                </a:schemeClr>
              </a:solidFill>
            </a:ln>
          </p:spPr>
        </p:pic>
        <p:pic>
          <p:nvPicPr>
            <p:cNvPr id="9" name="图片 8"/>
            <p:cNvPicPr>
              <a:picLocks noChangeAspect="1"/>
            </p:cNvPicPr>
            <p:nvPr/>
          </p:nvPicPr>
          <p:blipFill rotWithShape="1">
            <a:blip r:embed="rId8" cstate="print">
              <a:extLst>
                <a:ext uri="{28A0092B-C50C-407E-A947-70E740481C1C}">
                  <a14:useLocalDpi xmlns:a14="http://schemas.microsoft.com/office/drawing/2010/main" val="0"/>
                </a:ext>
              </a:extLst>
            </a:blip>
            <a:srcRect l="66028" t="34452" r="5054" b="40529"/>
            <a:stretch>
              <a:fillRect/>
            </a:stretch>
          </p:blipFill>
          <p:spPr>
            <a:xfrm flipH="1">
              <a:off x="4033676" y="869346"/>
              <a:ext cx="1040767" cy="900078"/>
            </a:xfrm>
            <a:prstGeom prst="roundRect">
              <a:avLst>
                <a:gd name="adj" fmla="val 0"/>
              </a:avLst>
            </a:prstGeom>
            <a:ln w="6350">
              <a:solidFill>
                <a:schemeClr val="tx1">
                  <a:lumMod val="95000"/>
                  <a:lumOff val="5000"/>
                </a:schemeClr>
              </a:solidFill>
            </a:ln>
          </p:spPr>
        </p:pic>
        <p:pic>
          <p:nvPicPr>
            <p:cNvPr id="10" name="图片 9"/>
            <p:cNvPicPr>
              <a:picLocks noChangeAspect="1"/>
            </p:cNvPicPr>
            <p:nvPr/>
          </p:nvPicPr>
          <p:blipFill rotWithShape="1">
            <a:blip r:embed="rId8" cstate="print">
              <a:extLst>
                <a:ext uri="{28A0092B-C50C-407E-A947-70E740481C1C}">
                  <a14:useLocalDpi xmlns:a14="http://schemas.microsoft.com/office/drawing/2010/main" val="0"/>
                </a:ext>
              </a:extLst>
            </a:blip>
            <a:srcRect l="37269" t="34651" r="34193" b="40330"/>
            <a:stretch>
              <a:fillRect/>
            </a:stretch>
          </p:blipFill>
          <p:spPr>
            <a:xfrm flipH="1">
              <a:off x="994627" y="870989"/>
              <a:ext cx="1027053" cy="900078"/>
            </a:xfrm>
            <a:prstGeom prst="roundRect">
              <a:avLst>
                <a:gd name="adj" fmla="val 0"/>
              </a:avLst>
            </a:prstGeom>
            <a:ln w="6350">
              <a:solidFill>
                <a:schemeClr val="tx1">
                  <a:lumMod val="95000"/>
                  <a:lumOff val="5000"/>
                </a:schemeClr>
              </a:solidFill>
            </a:ln>
          </p:spPr>
        </p:pic>
        <p:pic>
          <p:nvPicPr>
            <p:cNvPr id="11" name="图片 10"/>
            <p:cNvPicPr>
              <a:picLocks noChangeAspect="1"/>
            </p:cNvPicPr>
            <p:nvPr/>
          </p:nvPicPr>
          <p:blipFill rotWithShape="1">
            <a:blip r:embed="rId9" cstate="print">
              <a:extLst>
                <a:ext uri="{28A0092B-C50C-407E-A947-70E740481C1C}">
                  <a14:useLocalDpi xmlns:a14="http://schemas.microsoft.com/office/drawing/2010/main" val="0"/>
                </a:ext>
              </a:extLst>
            </a:blip>
            <a:srcRect l="64936" t="10839" r="18322" b="69259"/>
            <a:stretch>
              <a:fillRect/>
            </a:stretch>
          </p:blipFill>
          <p:spPr>
            <a:xfrm>
              <a:off x="3021134" y="869346"/>
              <a:ext cx="1012704" cy="870352"/>
            </a:xfrm>
            <a:prstGeom prst="roundRect">
              <a:avLst>
                <a:gd name="adj" fmla="val 0"/>
              </a:avLst>
            </a:prstGeom>
            <a:ln w="6350">
              <a:solidFill>
                <a:schemeClr val="tx1">
                  <a:lumMod val="95000"/>
                  <a:lumOff val="5000"/>
                </a:schemeClr>
              </a:solidFill>
            </a:ln>
          </p:spPr>
        </p:pic>
        <p:pic>
          <p:nvPicPr>
            <p:cNvPr id="12" name="图片 11"/>
            <p:cNvPicPr>
              <a:picLocks noChangeAspect="1"/>
            </p:cNvPicPr>
            <p:nvPr/>
          </p:nvPicPr>
          <p:blipFill rotWithShape="1">
            <a:blip r:embed="rId10" cstate="print">
              <a:extLst>
                <a:ext uri="{28A0092B-C50C-407E-A947-70E740481C1C}">
                  <a14:useLocalDpi xmlns:a14="http://schemas.microsoft.com/office/drawing/2010/main" val="0"/>
                </a:ext>
              </a:extLst>
            </a:blip>
            <a:srcRect l="52167" t="44840" r="33111" b="37219"/>
            <a:stretch>
              <a:fillRect/>
            </a:stretch>
          </p:blipFill>
          <p:spPr>
            <a:xfrm>
              <a:off x="5077592" y="869346"/>
              <a:ext cx="1023171" cy="889376"/>
            </a:xfrm>
            <a:prstGeom prst="roundRect">
              <a:avLst>
                <a:gd name="adj" fmla="val 0"/>
              </a:avLst>
            </a:prstGeom>
            <a:ln w="6350">
              <a:solidFill>
                <a:schemeClr val="tx1">
                  <a:lumMod val="95000"/>
                  <a:lumOff val="5000"/>
                </a:schemeClr>
              </a:solidFill>
            </a:ln>
          </p:spPr>
        </p:pic>
        <p:pic>
          <p:nvPicPr>
            <p:cNvPr id="13" name="图片 12"/>
            <p:cNvPicPr>
              <a:picLocks noChangeAspect="1"/>
            </p:cNvPicPr>
            <p:nvPr/>
          </p:nvPicPr>
          <p:blipFill rotWithShape="1">
            <a:blip r:embed="rId11" cstate="print">
              <a:extLst>
                <a:ext uri="{28A0092B-C50C-407E-A947-70E740481C1C}">
                  <a14:useLocalDpi xmlns:a14="http://schemas.microsoft.com/office/drawing/2010/main" val="0"/>
                </a:ext>
              </a:extLst>
            </a:blip>
            <a:srcRect l="8160" t="27590" r="82316" b="60862"/>
            <a:stretch>
              <a:fillRect/>
            </a:stretch>
          </p:blipFill>
          <p:spPr>
            <a:xfrm>
              <a:off x="6103524" y="-9779"/>
              <a:ext cx="1028320" cy="889376"/>
            </a:xfrm>
            <a:prstGeom prst="roundRect">
              <a:avLst>
                <a:gd name="adj" fmla="val 0"/>
              </a:avLst>
            </a:prstGeom>
            <a:ln w="12700">
              <a:solidFill>
                <a:schemeClr val="tx1">
                  <a:lumMod val="95000"/>
                  <a:lumOff val="5000"/>
                </a:schemeClr>
              </a:solidFill>
            </a:ln>
          </p:spPr>
        </p:pic>
        <p:pic>
          <p:nvPicPr>
            <p:cNvPr id="14" name="图片 13"/>
            <p:cNvPicPr>
              <a:picLocks noChangeAspect="1"/>
            </p:cNvPicPr>
            <p:nvPr/>
          </p:nvPicPr>
          <p:blipFill rotWithShape="1">
            <a:blip r:embed="rId12" cstate="print">
              <a:extLst>
                <a:ext uri="{28A0092B-C50C-407E-A947-70E740481C1C}">
                  <a14:useLocalDpi xmlns:a14="http://schemas.microsoft.com/office/drawing/2010/main" val="0"/>
                </a:ext>
              </a:extLst>
            </a:blip>
            <a:srcRect l="15348" t="43152" r="75078" b="45300"/>
            <a:stretch>
              <a:fillRect/>
            </a:stretch>
          </p:blipFill>
          <p:spPr>
            <a:xfrm>
              <a:off x="7133890" y="-9779"/>
              <a:ext cx="1033798" cy="889376"/>
            </a:xfrm>
            <a:prstGeom prst="roundRect">
              <a:avLst>
                <a:gd name="adj" fmla="val 0"/>
              </a:avLst>
            </a:prstGeom>
            <a:ln w="12700">
              <a:solidFill>
                <a:schemeClr val="tx1">
                  <a:lumMod val="95000"/>
                  <a:lumOff val="5000"/>
                </a:schemeClr>
              </a:solidFill>
            </a:ln>
          </p:spPr>
        </p:pic>
        <p:pic>
          <p:nvPicPr>
            <p:cNvPr id="15" name="图片 14"/>
            <p:cNvPicPr>
              <a:picLocks noChangeAspect="1"/>
            </p:cNvPicPr>
            <p:nvPr/>
          </p:nvPicPr>
          <p:blipFill rotWithShape="1">
            <a:blip r:embed="rId13" cstate="print">
              <a:extLst>
                <a:ext uri="{28A0092B-C50C-407E-A947-70E740481C1C}">
                  <a14:useLocalDpi xmlns:a14="http://schemas.microsoft.com/office/drawing/2010/main" val="0"/>
                </a:ext>
              </a:extLst>
            </a:blip>
            <a:srcRect l="25496" t="83169" r="64993" b="5283"/>
            <a:stretch>
              <a:fillRect/>
            </a:stretch>
          </p:blipFill>
          <p:spPr>
            <a:xfrm>
              <a:off x="6102481" y="869346"/>
              <a:ext cx="1026982" cy="889376"/>
            </a:xfrm>
            <a:prstGeom prst="roundRect">
              <a:avLst>
                <a:gd name="adj" fmla="val 0"/>
              </a:avLst>
            </a:prstGeom>
            <a:ln w="6350">
              <a:solidFill>
                <a:schemeClr val="tx1">
                  <a:lumMod val="95000"/>
                  <a:lumOff val="5000"/>
                </a:schemeClr>
              </a:solidFill>
            </a:ln>
          </p:spPr>
        </p:pic>
        <p:pic>
          <p:nvPicPr>
            <p:cNvPr id="16" name="图片 15"/>
            <p:cNvPicPr>
              <a:picLocks noChangeAspect="1"/>
            </p:cNvPicPr>
            <p:nvPr/>
          </p:nvPicPr>
          <p:blipFill rotWithShape="1">
            <a:blip r:embed="rId12" cstate="print">
              <a:extLst>
                <a:ext uri="{28A0092B-C50C-407E-A947-70E740481C1C}">
                  <a14:useLocalDpi xmlns:a14="http://schemas.microsoft.com/office/drawing/2010/main" val="0"/>
                </a:ext>
              </a:extLst>
            </a:blip>
            <a:srcRect l="32897" t="83317" r="58029" b="5135"/>
            <a:stretch>
              <a:fillRect/>
            </a:stretch>
          </p:blipFill>
          <p:spPr>
            <a:xfrm>
              <a:off x="8164259" y="-9779"/>
              <a:ext cx="979741" cy="889376"/>
            </a:xfrm>
            <a:prstGeom prst="roundRect">
              <a:avLst>
                <a:gd name="adj" fmla="val 0"/>
              </a:avLst>
            </a:prstGeom>
            <a:ln w="12700">
              <a:solidFill>
                <a:schemeClr val="tx1">
                  <a:lumMod val="95000"/>
                  <a:lumOff val="5000"/>
                </a:schemeClr>
              </a:solidFill>
            </a:ln>
          </p:spPr>
        </p:pic>
        <p:pic>
          <p:nvPicPr>
            <p:cNvPr id="17" name="图片 16"/>
            <p:cNvPicPr>
              <a:picLocks noChangeAspect="1"/>
            </p:cNvPicPr>
            <p:nvPr/>
          </p:nvPicPr>
          <p:blipFill rotWithShape="1">
            <a:blip r:embed="rId14" cstate="print">
              <a:extLst>
                <a:ext uri="{28A0092B-C50C-407E-A947-70E740481C1C}">
                  <a14:useLocalDpi xmlns:a14="http://schemas.microsoft.com/office/drawing/2010/main" val="0"/>
                </a:ext>
              </a:extLst>
            </a:blip>
            <a:srcRect l="64039" t="67608" r="26435" b="20844"/>
            <a:stretch>
              <a:fillRect/>
            </a:stretch>
          </p:blipFill>
          <p:spPr>
            <a:xfrm>
              <a:off x="7131938" y="869346"/>
              <a:ext cx="1028606" cy="889376"/>
            </a:xfrm>
            <a:prstGeom prst="roundRect">
              <a:avLst>
                <a:gd name="adj" fmla="val 0"/>
              </a:avLst>
            </a:prstGeom>
            <a:ln w="6350">
              <a:solidFill>
                <a:schemeClr val="tx1">
                  <a:lumMod val="95000"/>
                  <a:lumOff val="5000"/>
                </a:schemeClr>
              </a:solidFill>
            </a:ln>
          </p:spPr>
        </p:pic>
        <p:pic>
          <p:nvPicPr>
            <p:cNvPr id="18" name="图片 17"/>
            <p:cNvPicPr>
              <a:picLocks noChangeAspect="1"/>
            </p:cNvPicPr>
            <p:nvPr/>
          </p:nvPicPr>
          <p:blipFill rotWithShape="1">
            <a:blip r:embed="rId12" cstate="print">
              <a:extLst>
                <a:ext uri="{28A0092B-C50C-407E-A947-70E740481C1C}">
                  <a14:useLocalDpi xmlns:a14="http://schemas.microsoft.com/office/drawing/2010/main" val="0"/>
                </a:ext>
              </a:extLst>
            </a:blip>
            <a:srcRect l="69149" t="83294" r="21777" b="5158"/>
            <a:stretch>
              <a:fillRect/>
            </a:stretch>
          </p:blipFill>
          <p:spPr>
            <a:xfrm>
              <a:off x="8161884" y="869346"/>
              <a:ext cx="979741" cy="889376"/>
            </a:xfrm>
            <a:prstGeom prst="roundRect">
              <a:avLst>
                <a:gd name="adj" fmla="val 0"/>
              </a:avLst>
            </a:prstGeom>
            <a:ln w="6350">
              <a:solidFill>
                <a:schemeClr val="tx1">
                  <a:lumMod val="95000"/>
                  <a:lumOff val="5000"/>
                </a:schemeClr>
              </a:solidFill>
            </a:ln>
          </p:spPr>
        </p:pic>
        <p:pic>
          <p:nvPicPr>
            <p:cNvPr id="19" name="图片 18"/>
            <p:cNvPicPr>
              <a:picLocks noChangeAspect="1"/>
            </p:cNvPicPr>
            <p:nvPr/>
          </p:nvPicPr>
          <p:blipFill rotWithShape="1">
            <a:blip r:embed="rId15" cstate="print">
              <a:extLst>
                <a:ext uri="{28A0092B-C50C-407E-A947-70E740481C1C}">
                  <a14:useLocalDpi xmlns:a14="http://schemas.microsoft.com/office/drawing/2010/main" val="0"/>
                </a:ext>
              </a:extLst>
            </a:blip>
            <a:srcRect l="16134" t="72773" r="70056" b="16027"/>
            <a:stretch>
              <a:fillRect/>
            </a:stretch>
          </p:blipFill>
          <p:spPr>
            <a:xfrm>
              <a:off x="2021003" y="869346"/>
              <a:ext cx="1000803" cy="874522"/>
            </a:xfrm>
            <a:prstGeom prst="roundRect">
              <a:avLst>
                <a:gd name="adj" fmla="val 0"/>
              </a:avLst>
            </a:prstGeom>
            <a:ln w="6350">
              <a:solidFill>
                <a:schemeClr val="tx1">
                  <a:lumMod val="95000"/>
                  <a:lumOff val="5000"/>
                </a:schemeClr>
              </a:solidFill>
            </a:ln>
          </p:spPr>
        </p:pic>
        <p:pic>
          <p:nvPicPr>
            <p:cNvPr id="20" name="图片 19"/>
            <p:cNvPicPr>
              <a:picLocks noChangeAspect="1"/>
            </p:cNvPicPr>
            <p:nvPr/>
          </p:nvPicPr>
          <p:blipFill rotWithShape="1">
            <a:blip r:embed="rId15" cstate="print">
              <a:extLst>
                <a:ext uri="{28A0092B-C50C-407E-A947-70E740481C1C}">
                  <a14:useLocalDpi xmlns:a14="http://schemas.microsoft.com/office/drawing/2010/main" val="0"/>
                </a:ext>
              </a:extLst>
            </a:blip>
            <a:srcRect l="16135" t="72773" r="69818" b="16027"/>
            <a:stretch>
              <a:fillRect/>
            </a:stretch>
          </p:blipFill>
          <p:spPr>
            <a:xfrm>
              <a:off x="3027690" y="1737017"/>
              <a:ext cx="1018054" cy="874522"/>
            </a:xfrm>
            <a:prstGeom prst="roundRect">
              <a:avLst>
                <a:gd name="adj" fmla="val 0"/>
              </a:avLst>
            </a:prstGeom>
            <a:ln w="6350">
              <a:solidFill>
                <a:schemeClr val="tx1">
                  <a:lumMod val="95000"/>
                  <a:lumOff val="5000"/>
                </a:schemeClr>
              </a:solidFill>
            </a:ln>
          </p:spPr>
        </p:pic>
        <p:pic>
          <p:nvPicPr>
            <p:cNvPr id="21" name="图片 20"/>
            <p:cNvPicPr>
              <a:picLocks noChangeAspect="1"/>
            </p:cNvPicPr>
            <p:nvPr/>
          </p:nvPicPr>
          <p:blipFill rotWithShape="1">
            <a:blip r:embed="rId16" cstate="print">
              <a:extLst>
                <a:ext uri="{28A0092B-C50C-407E-A947-70E740481C1C}">
                  <a14:useLocalDpi xmlns:a14="http://schemas.microsoft.com/office/drawing/2010/main" val="0"/>
                </a:ext>
              </a:extLst>
            </a:blip>
            <a:srcRect l="37595" t="74104" r="47178" b="8205"/>
            <a:stretch>
              <a:fillRect/>
            </a:stretch>
          </p:blipFill>
          <p:spPr>
            <a:xfrm>
              <a:off x="985507" y="1737017"/>
              <a:ext cx="1036174" cy="870352"/>
            </a:xfrm>
            <a:prstGeom prst="roundRect">
              <a:avLst>
                <a:gd name="adj" fmla="val 0"/>
              </a:avLst>
            </a:prstGeom>
            <a:ln w="6350">
              <a:solidFill>
                <a:schemeClr val="tx1">
                  <a:lumMod val="95000"/>
                  <a:lumOff val="5000"/>
                </a:schemeClr>
              </a:solidFill>
            </a:ln>
          </p:spPr>
        </p:pic>
        <p:pic>
          <p:nvPicPr>
            <p:cNvPr id="22" name="图片 21"/>
            <p:cNvPicPr>
              <a:picLocks noChangeAspect="1"/>
            </p:cNvPicPr>
            <p:nvPr/>
          </p:nvPicPr>
          <p:blipFill rotWithShape="1">
            <a:blip r:embed="rId17" cstate="print">
              <a:extLst>
                <a:ext uri="{28A0092B-C50C-407E-A947-70E740481C1C}">
                  <a14:useLocalDpi xmlns:a14="http://schemas.microsoft.com/office/drawing/2010/main" val="0"/>
                </a:ext>
              </a:extLst>
            </a:blip>
            <a:srcRect l="5022" t="39767" r="78382" b="40332"/>
            <a:stretch>
              <a:fillRect/>
            </a:stretch>
          </p:blipFill>
          <p:spPr>
            <a:xfrm>
              <a:off x="2025051" y="1737017"/>
              <a:ext cx="1003899" cy="870352"/>
            </a:xfrm>
            <a:prstGeom prst="roundRect">
              <a:avLst>
                <a:gd name="adj" fmla="val 0"/>
              </a:avLst>
            </a:prstGeom>
            <a:ln w="6350">
              <a:solidFill>
                <a:schemeClr val="tx1">
                  <a:lumMod val="95000"/>
                  <a:lumOff val="5000"/>
                </a:schemeClr>
              </a:solidFill>
            </a:ln>
          </p:spPr>
        </p:pic>
        <p:pic>
          <p:nvPicPr>
            <p:cNvPr id="23" name="图片 22"/>
            <p:cNvPicPr>
              <a:picLocks noChangeAspect="1"/>
            </p:cNvPicPr>
            <p:nvPr/>
          </p:nvPicPr>
          <p:blipFill rotWithShape="1">
            <a:blip r:embed="rId6" cstate="print">
              <a:extLst>
                <a:ext uri="{28A0092B-C50C-407E-A947-70E740481C1C}">
                  <a14:useLocalDpi xmlns:a14="http://schemas.microsoft.com/office/drawing/2010/main" val="0"/>
                </a:ext>
              </a:extLst>
            </a:blip>
            <a:srcRect l="38674" t="41724" r="44347" b="38375"/>
            <a:stretch>
              <a:fillRect/>
            </a:stretch>
          </p:blipFill>
          <p:spPr>
            <a:xfrm>
              <a:off x="4042625" y="1737017"/>
              <a:ext cx="1027056" cy="870352"/>
            </a:xfrm>
            <a:prstGeom prst="roundRect">
              <a:avLst>
                <a:gd name="adj" fmla="val 0"/>
              </a:avLst>
            </a:prstGeom>
            <a:ln w="6350">
              <a:solidFill>
                <a:schemeClr val="tx1">
                  <a:lumMod val="95000"/>
                  <a:lumOff val="5000"/>
                </a:schemeClr>
              </a:solidFill>
            </a:ln>
          </p:spPr>
        </p:pic>
        <p:pic>
          <p:nvPicPr>
            <p:cNvPr id="24" name="图片 23"/>
            <p:cNvPicPr>
              <a:picLocks noChangeAspect="1"/>
            </p:cNvPicPr>
            <p:nvPr/>
          </p:nvPicPr>
          <p:blipFill rotWithShape="1">
            <a:blip r:embed="rId8" cstate="print">
              <a:extLst>
                <a:ext uri="{28A0092B-C50C-407E-A947-70E740481C1C}">
                  <a14:useLocalDpi xmlns:a14="http://schemas.microsoft.com/office/drawing/2010/main" val="0"/>
                </a:ext>
              </a:extLst>
            </a:blip>
            <a:srcRect l="2042" t="71336" r="69279" b="3645"/>
            <a:stretch>
              <a:fillRect/>
            </a:stretch>
          </p:blipFill>
          <p:spPr>
            <a:xfrm flipH="1">
              <a:off x="7123626" y="1737017"/>
              <a:ext cx="1032154" cy="900078"/>
            </a:xfrm>
            <a:prstGeom prst="roundRect">
              <a:avLst>
                <a:gd name="adj" fmla="val 0"/>
              </a:avLst>
            </a:prstGeom>
            <a:ln w="6350">
              <a:solidFill>
                <a:schemeClr val="tx1">
                  <a:lumMod val="95000"/>
                  <a:lumOff val="5000"/>
                </a:schemeClr>
              </a:solidFill>
            </a:ln>
          </p:spPr>
        </p:pic>
        <p:pic>
          <p:nvPicPr>
            <p:cNvPr id="25" name="图片 24"/>
            <p:cNvPicPr>
              <a:picLocks noChangeAspect="1"/>
            </p:cNvPicPr>
            <p:nvPr/>
          </p:nvPicPr>
          <p:blipFill rotWithShape="1">
            <a:blip r:embed="rId8" cstate="print">
              <a:extLst>
                <a:ext uri="{28A0092B-C50C-407E-A947-70E740481C1C}">
                  <a14:useLocalDpi xmlns:a14="http://schemas.microsoft.com/office/drawing/2010/main" val="0"/>
                </a:ext>
              </a:extLst>
            </a:blip>
            <a:srcRect l="71464" t="34849" r="891" b="40132"/>
            <a:stretch>
              <a:fillRect/>
            </a:stretch>
          </p:blipFill>
          <p:spPr>
            <a:xfrm flipH="1">
              <a:off x="-9084" y="1737017"/>
              <a:ext cx="994921" cy="900078"/>
            </a:xfrm>
            <a:prstGeom prst="roundRect">
              <a:avLst>
                <a:gd name="adj" fmla="val 0"/>
              </a:avLst>
            </a:prstGeom>
            <a:ln w="6350">
              <a:solidFill>
                <a:schemeClr val="tx1">
                  <a:lumMod val="95000"/>
                  <a:lumOff val="5000"/>
                </a:schemeClr>
              </a:solidFill>
            </a:ln>
          </p:spPr>
        </p:pic>
        <p:pic>
          <p:nvPicPr>
            <p:cNvPr id="26" name="图片 25"/>
            <p:cNvPicPr>
              <a:picLocks noChangeAspect="1"/>
            </p:cNvPicPr>
            <p:nvPr/>
          </p:nvPicPr>
          <p:blipFill rotWithShape="1">
            <a:blip r:embed="rId6" cstate="print">
              <a:extLst>
                <a:ext uri="{28A0092B-C50C-407E-A947-70E740481C1C}">
                  <a14:useLocalDpi xmlns:a14="http://schemas.microsoft.com/office/drawing/2010/main" val="0"/>
                </a:ext>
              </a:extLst>
            </a:blip>
            <a:srcRect l="64936" t="10839" r="18017" b="69260"/>
            <a:stretch>
              <a:fillRect/>
            </a:stretch>
          </p:blipFill>
          <p:spPr>
            <a:xfrm>
              <a:off x="6095957" y="1737017"/>
              <a:ext cx="1031124" cy="870352"/>
            </a:xfrm>
            <a:prstGeom prst="roundRect">
              <a:avLst>
                <a:gd name="adj" fmla="val 0"/>
              </a:avLst>
            </a:prstGeom>
            <a:ln w="6350">
              <a:solidFill>
                <a:schemeClr val="tx1">
                  <a:lumMod val="95000"/>
                  <a:lumOff val="5000"/>
                </a:schemeClr>
              </a:solidFill>
            </a:ln>
          </p:spPr>
        </p:pic>
        <p:pic>
          <p:nvPicPr>
            <p:cNvPr id="27" name="图片 26"/>
            <p:cNvPicPr>
              <a:picLocks noChangeAspect="1"/>
            </p:cNvPicPr>
            <p:nvPr/>
          </p:nvPicPr>
          <p:blipFill rotWithShape="1">
            <a:blip r:embed="rId18" cstate="print">
              <a:extLst>
                <a:ext uri="{28A0092B-C50C-407E-A947-70E740481C1C}">
                  <a14:useLocalDpi xmlns:a14="http://schemas.microsoft.com/office/drawing/2010/main" val="0"/>
                </a:ext>
              </a:extLst>
            </a:blip>
            <a:srcRect l="73518" t="47335" r="11730" b="34724"/>
            <a:stretch>
              <a:fillRect/>
            </a:stretch>
          </p:blipFill>
          <p:spPr>
            <a:xfrm>
              <a:off x="5073093" y="1737017"/>
              <a:ext cx="1025288" cy="889376"/>
            </a:xfrm>
            <a:prstGeom prst="roundRect">
              <a:avLst>
                <a:gd name="adj" fmla="val 0"/>
              </a:avLst>
            </a:prstGeom>
            <a:ln w="6350">
              <a:solidFill>
                <a:schemeClr val="tx1">
                  <a:lumMod val="95000"/>
                  <a:lumOff val="5000"/>
                </a:schemeClr>
              </a:solidFill>
            </a:ln>
          </p:spPr>
        </p:pic>
        <p:pic>
          <p:nvPicPr>
            <p:cNvPr id="28" name="图片 27"/>
            <p:cNvPicPr>
              <a:picLocks noChangeAspect="1"/>
            </p:cNvPicPr>
            <p:nvPr/>
          </p:nvPicPr>
          <p:blipFill rotWithShape="1">
            <a:blip r:embed="rId19" cstate="print">
              <a:extLst>
                <a:ext uri="{28A0092B-C50C-407E-A947-70E740481C1C}">
                  <a14:useLocalDpi xmlns:a14="http://schemas.microsoft.com/office/drawing/2010/main" val="0"/>
                </a:ext>
              </a:extLst>
            </a:blip>
            <a:srcRect l="2239" t="67162" r="88554" b="21290"/>
            <a:stretch>
              <a:fillRect/>
            </a:stretch>
          </p:blipFill>
          <p:spPr>
            <a:xfrm>
              <a:off x="8149944" y="1737017"/>
              <a:ext cx="994056" cy="889376"/>
            </a:xfrm>
            <a:prstGeom prst="roundRect">
              <a:avLst>
                <a:gd name="adj" fmla="val 0"/>
              </a:avLst>
            </a:prstGeom>
            <a:ln w="6350">
              <a:solidFill>
                <a:schemeClr val="tx1">
                  <a:lumMod val="95000"/>
                  <a:lumOff val="5000"/>
                </a:schemeClr>
              </a:solidFill>
            </a:ln>
          </p:spPr>
        </p:pic>
        <p:pic>
          <p:nvPicPr>
            <p:cNvPr id="29" name="图片 28"/>
            <p:cNvPicPr>
              <a:picLocks noChangeAspect="1"/>
            </p:cNvPicPr>
            <p:nvPr/>
          </p:nvPicPr>
          <p:blipFill rotWithShape="1">
            <a:blip r:embed="rId9" cstate="print">
              <a:extLst>
                <a:ext uri="{28A0092B-C50C-407E-A947-70E740481C1C}">
                  <a14:useLocalDpi xmlns:a14="http://schemas.microsoft.com/office/drawing/2010/main" val="0"/>
                </a:ext>
              </a:extLst>
            </a:blip>
            <a:srcRect l="3764" t="6707" r="79822" b="73392"/>
            <a:stretch>
              <a:fillRect/>
            </a:stretch>
          </p:blipFill>
          <p:spPr>
            <a:xfrm>
              <a:off x="-9396" y="2596893"/>
              <a:ext cx="992852" cy="870352"/>
            </a:xfrm>
            <a:prstGeom prst="roundRect">
              <a:avLst>
                <a:gd name="adj" fmla="val 0"/>
              </a:avLst>
            </a:prstGeom>
            <a:ln w="6350">
              <a:solidFill>
                <a:schemeClr val="tx1">
                  <a:lumMod val="95000"/>
                  <a:lumOff val="5000"/>
                </a:schemeClr>
              </a:solidFill>
            </a:ln>
          </p:spPr>
        </p:pic>
        <p:pic>
          <p:nvPicPr>
            <p:cNvPr id="30" name="图片 29"/>
            <p:cNvPicPr>
              <a:picLocks noChangeAspect="1"/>
            </p:cNvPicPr>
            <p:nvPr/>
          </p:nvPicPr>
          <p:blipFill rotWithShape="1">
            <a:blip r:embed="rId20" cstate="print">
              <a:extLst>
                <a:ext uri="{28A0092B-C50C-407E-A947-70E740481C1C}">
                  <a14:useLocalDpi xmlns:a14="http://schemas.microsoft.com/office/drawing/2010/main" val="0"/>
                </a:ext>
              </a:extLst>
            </a:blip>
            <a:srcRect l="73898" t="7577" r="9485" b="72522"/>
            <a:stretch>
              <a:fillRect/>
            </a:stretch>
          </p:blipFill>
          <p:spPr>
            <a:xfrm>
              <a:off x="2026238" y="2596893"/>
              <a:ext cx="1005093" cy="870352"/>
            </a:xfrm>
            <a:prstGeom prst="roundRect">
              <a:avLst>
                <a:gd name="adj" fmla="val 0"/>
              </a:avLst>
            </a:prstGeom>
            <a:ln w="6350">
              <a:solidFill>
                <a:schemeClr val="tx1">
                  <a:lumMod val="95000"/>
                  <a:lumOff val="5000"/>
                </a:schemeClr>
              </a:solidFill>
            </a:ln>
          </p:spPr>
        </p:pic>
        <p:pic>
          <p:nvPicPr>
            <p:cNvPr id="31" name="图片 30"/>
            <p:cNvPicPr>
              <a:picLocks noChangeAspect="1"/>
            </p:cNvPicPr>
            <p:nvPr/>
          </p:nvPicPr>
          <p:blipFill rotWithShape="1">
            <a:blip r:embed="rId21" cstate="print">
              <a:extLst>
                <a:ext uri="{28A0092B-C50C-407E-A947-70E740481C1C}">
                  <a14:useLocalDpi xmlns:a14="http://schemas.microsoft.com/office/drawing/2010/main" val="0"/>
                </a:ext>
              </a:extLst>
            </a:blip>
            <a:srcRect l="2477" t="741" r="68486" b="74240"/>
            <a:stretch>
              <a:fillRect/>
            </a:stretch>
          </p:blipFill>
          <p:spPr>
            <a:xfrm flipH="1">
              <a:off x="981406" y="2596893"/>
              <a:ext cx="1045037" cy="900078"/>
            </a:xfrm>
            <a:prstGeom prst="roundRect">
              <a:avLst>
                <a:gd name="adj" fmla="val 0"/>
              </a:avLst>
            </a:prstGeom>
            <a:ln w="6350">
              <a:solidFill>
                <a:schemeClr val="tx1">
                  <a:lumMod val="95000"/>
                  <a:lumOff val="5000"/>
                </a:schemeClr>
              </a:solidFill>
            </a:ln>
          </p:spPr>
        </p:pic>
        <p:pic>
          <p:nvPicPr>
            <p:cNvPr id="32" name="图片 31"/>
            <p:cNvPicPr>
              <a:picLocks noChangeAspect="1"/>
            </p:cNvPicPr>
            <p:nvPr/>
          </p:nvPicPr>
          <p:blipFill rotWithShape="1">
            <a:blip r:embed="rId22" cstate="print">
              <a:extLst>
                <a:ext uri="{28A0092B-C50C-407E-A947-70E740481C1C}">
                  <a14:useLocalDpi xmlns:a14="http://schemas.microsoft.com/office/drawing/2010/main" val="0"/>
                </a:ext>
              </a:extLst>
            </a:blip>
            <a:srcRect l="1050" t="16437" r="84939" b="72363"/>
            <a:stretch>
              <a:fillRect/>
            </a:stretch>
          </p:blipFill>
          <p:spPr>
            <a:xfrm>
              <a:off x="3027985" y="2596893"/>
              <a:ext cx="1015378" cy="874522"/>
            </a:xfrm>
            <a:prstGeom prst="roundRect">
              <a:avLst>
                <a:gd name="adj" fmla="val 0"/>
              </a:avLst>
            </a:prstGeom>
            <a:ln w="6350">
              <a:solidFill>
                <a:schemeClr val="tx1">
                  <a:lumMod val="95000"/>
                  <a:lumOff val="5000"/>
                </a:schemeClr>
              </a:solidFill>
            </a:ln>
          </p:spPr>
        </p:pic>
        <p:pic>
          <p:nvPicPr>
            <p:cNvPr id="33" name="图片 32"/>
            <p:cNvPicPr>
              <a:picLocks noChangeAspect="1"/>
            </p:cNvPicPr>
            <p:nvPr/>
          </p:nvPicPr>
          <p:blipFill rotWithShape="1">
            <a:blip r:embed="rId23" cstate="print">
              <a:extLst>
                <a:ext uri="{28A0092B-C50C-407E-A947-70E740481C1C}">
                  <a14:useLocalDpi xmlns:a14="http://schemas.microsoft.com/office/drawing/2010/main" val="0"/>
                </a:ext>
              </a:extLst>
            </a:blip>
            <a:srcRect l="7443" t="780" r="79736" b="83647"/>
            <a:stretch>
              <a:fillRect/>
            </a:stretch>
          </p:blipFill>
          <p:spPr>
            <a:xfrm>
              <a:off x="5071797" y="2596893"/>
              <a:ext cx="1026584" cy="889376"/>
            </a:xfrm>
            <a:prstGeom prst="roundRect">
              <a:avLst>
                <a:gd name="adj" fmla="val 0"/>
              </a:avLst>
            </a:prstGeom>
            <a:ln w="6350">
              <a:solidFill>
                <a:schemeClr val="tx1">
                  <a:lumMod val="95000"/>
                  <a:lumOff val="5000"/>
                </a:schemeClr>
              </a:solidFill>
            </a:ln>
          </p:spPr>
        </p:pic>
        <p:pic>
          <p:nvPicPr>
            <p:cNvPr id="34" name="图片 33"/>
            <p:cNvPicPr>
              <a:picLocks noChangeAspect="1"/>
            </p:cNvPicPr>
            <p:nvPr/>
          </p:nvPicPr>
          <p:blipFill rotWithShape="1">
            <a:blip r:embed="rId24" cstate="print">
              <a:extLst>
                <a:ext uri="{28A0092B-C50C-407E-A947-70E740481C1C}">
                  <a14:useLocalDpi xmlns:a14="http://schemas.microsoft.com/office/drawing/2010/main" val="0"/>
                </a:ext>
              </a:extLst>
            </a:blip>
            <a:srcRect l="49259" t="49267" r="40457" b="38212"/>
            <a:stretch>
              <a:fillRect/>
            </a:stretch>
          </p:blipFill>
          <p:spPr>
            <a:xfrm>
              <a:off x="4045479" y="2596893"/>
              <a:ext cx="1024202" cy="889376"/>
            </a:xfrm>
            <a:prstGeom prst="roundRect">
              <a:avLst>
                <a:gd name="adj" fmla="val 0"/>
              </a:avLst>
            </a:prstGeom>
            <a:ln w="6350">
              <a:solidFill>
                <a:schemeClr val="tx1">
                  <a:lumMod val="95000"/>
                  <a:lumOff val="5000"/>
                </a:schemeClr>
              </a:solidFill>
            </a:ln>
          </p:spPr>
        </p:pic>
        <p:pic>
          <p:nvPicPr>
            <p:cNvPr id="35" name="图片 34"/>
            <p:cNvPicPr>
              <a:picLocks noChangeAspect="1"/>
            </p:cNvPicPr>
            <p:nvPr/>
          </p:nvPicPr>
          <p:blipFill rotWithShape="1">
            <a:blip r:embed="rId25" cstate="print">
              <a:extLst>
                <a:ext uri="{28A0092B-C50C-407E-A947-70E740481C1C}">
                  <a14:useLocalDpi xmlns:a14="http://schemas.microsoft.com/office/drawing/2010/main" val="0"/>
                </a:ext>
              </a:extLst>
            </a:blip>
            <a:srcRect l="88167" t="78193" r="1802" b="9286"/>
            <a:stretch>
              <a:fillRect/>
            </a:stretch>
          </p:blipFill>
          <p:spPr>
            <a:xfrm>
              <a:off x="8147469" y="2596893"/>
              <a:ext cx="998912" cy="889376"/>
            </a:xfrm>
            <a:prstGeom prst="roundRect">
              <a:avLst>
                <a:gd name="adj" fmla="val 0"/>
              </a:avLst>
            </a:prstGeom>
            <a:ln w="6350">
              <a:solidFill>
                <a:schemeClr val="tx1">
                  <a:lumMod val="95000"/>
                  <a:lumOff val="5000"/>
                </a:schemeClr>
              </a:solidFill>
            </a:ln>
          </p:spPr>
        </p:pic>
        <p:pic>
          <p:nvPicPr>
            <p:cNvPr id="36" name="图片 35"/>
            <p:cNvPicPr>
              <a:picLocks noChangeAspect="1"/>
            </p:cNvPicPr>
            <p:nvPr/>
          </p:nvPicPr>
          <p:blipFill rotWithShape="1">
            <a:blip r:embed="rId25" cstate="print">
              <a:extLst>
                <a:ext uri="{28A0092B-C50C-407E-A947-70E740481C1C}">
                  <a14:useLocalDpi xmlns:a14="http://schemas.microsoft.com/office/drawing/2010/main" val="0"/>
                </a:ext>
              </a:extLst>
            </a:blip>
            <a:srcRect l="36304" t="12508" r="53376" b="74971"/>
            <a:stretch>
              <a:fillRect/>
            </a:stretch>
          </p:blipFill>
          <p:spPr>
            <a:xfrm>
              <a:off x="7125730" y="2596893"/>
              <a:ext cx="1027670" cy="889376"/>
            </a:xfrm>
            <a:prstGeom prst="roundRect">
              <a:avLst>
                <a:gd name="adj" fmla="val 0"/>
              </a:avLst>
            </a:prstGeom>
            <a:ln w="6350">
              <a:solidFill>
                <a:schemeClr val="tx1">
                  <a:lumMod val="95000"/>
                  <a:lumOff val="5000"/>
                </a:schemeClr>
              </a:solidFill>
            </a:ln>
          </p:spPr>
        </p:pic>
        <p:pic>
          <p:nvPicPr>
            <p:cNvPr id="37" name="图片 36"/>
            <p:cNvPicPr>
              <a:picLocks noChangeAspect="1"/>
            </p:cNvPicPr>
            <p:nvPr/>
          </p:nvPicPr>
          <p:blipFill rotWithShape="1">
            <a:blip r:embed="rId25" cstate="print">
              <a:extLst>
                <a:ext uri="{28A0092B-C50C-407E-A947-70E740481C1C}">
                  <a14:useLocalDpi xmlns:a14="http://schemas.microsoft.com/office/drawing/2010/main" val="0"/>
                </a:ext>
              </a:extLst>
            </a:blip>
            <a:srcRect l="71406" t="14918" r="18271" b="72561"/>
            <a:stretch>
              <a:fillRect/>
            </a:stretch>
          </p:blipFill>
          <p:spPr>
            <a:xfrm>
              <a:off x="6101377" y="2596893"/>
              <a:ext cx="1028086" cy="889376"/>
            </a:xfrm>
            <a:prstGeom prst="roundRect">
              <a:avLst>
                <a:gd name="adj" fmla="val 0"/>
              </a:avLst>
            </a:prstGeom>
            <a:ln w="6350">
              <a:solidFill>
                <a:schemeClr val="tx1">
                  <a:lumMod val="95000"/>
                  <a:lumOff val="5000"/>
                </a:schemeClr>
              </a:solidFill>
            </a:ln>
          </p:spPr>
        </p:pic>
        <p:pic>
          <p:nvPicPr>
            <p:cNvPr id="38" name="图片 37"/>
            <p:cNvPicPr>
              <a:picLocks noChangeAspect="1"/>
            </p:cNvPicPr>
            <p:nvPr/>
          </p:nvPicPr>
          <p:blipFill rotWithShape="1">
            <a:blip r:embed="rId1" cstate="print">
              <a:extLst>
                <a:ext uri="{28A0092B-C50C-407E-A947-70E740481C1C}">
                  <a14:useLocalDpi xmlns:a14="http://schemas.microsoft.com/office/drawing/2010/main" val="0"/>
                </a:ext>
              </a:extLst>
            </a:blip>
            <a:srcRect l="10384" t="35166" r="57886" b="37127"/>
            <a:stretch>
              <a:fillRect/>
            </a:stretch>
          </p:blipFill>
          <p:spPr>
            <a:xfrm flipH="1">
              <a:off x="7104668" y="3444979"/>
              <a:ext cx="1031174" cy="900078"/>
            </a:xfrm>
            <a:prstGeom prst="roundRect">
              <a:avLst>
                <a:gd name="adj" fmla="val 0"/>
              </a:avLst>
            </a:prstGeom>
            <a:ln w="12700">
              <a:solidFill>
                <a:schemeClr val="tx1">
                  <a:lumMod val="95000"/>
                  <a:lumOff val="5000"/>
                </a:schemeClr>
              </a:solidFill>
            </a:ln>
          </p:spPr>
        </p:pic>
        <p:pic>
          <p:nvPicPr>
            <p:cNvPr id="39" name="图片 38"/>
            <p:cNvPicPr>
              <a:picLocks noChangeAspect="1"/>
            </p:cNvPicPr>
            <p:nvPr/>
          </p:nvPicPr>
          <p:blipFill rotWithShape="1">
            <a:blip r:embed="rId2" cstate="print">
              <a:extLst>
                <a:ext uri="{28A0092B-C50C-407E-A947-70E740481C1C}">
                  <a14:useLocalDpi xmlns:a14="http://schemas.microsoft.com/office/drawing/2010/main" val="0"/>
                </a:ext>
              </a:extLst>
            </a:blip>
            <a:srcRect l="62471" t="29509" r="12884" b="50753"/>
            <a:stretch>
              <a:fillRect/>
            </a:stretch>
          </p:blipFill>
          <p:spPr>
            <a:xfrm>
              <a:off x="3069010" y="3444979"/>
              <a:ext cx="1013499" cy="874522"/>
            </a:xfrm>
            <a:prstGeom prst="roundRect">
              <a:avLst>
                <a:gd name="adj" fmla="val 0"/>
              </a:avLst>
            </a:prstGeom>
            <a:ln w="12700">
              <a:solidFill>
                <a:schemeClr val="tx1">
                  <a:lumMod val="95000"/>
                  <a:lumOff val="5000"/>
                </a:schemeClr>
              </a:solidFill>
            </a:ln>
          </p:spPr>
        </p:pic>
        <p:pic>
          <p:nvPicPr>
            <p:cNvPr id="40" name="图片 39"/>
            <p:cNvPicPr>
              <a:picLocks noChangeAspect="1"/>
            </p:cNvPicPr>
            <p:nvPr/>
          </p:nvPicPr>
          <p:blipFill rotWithShape="1">
            <a:blip r:embed="rId4" cstate="print">
              <a:extLst>
                <a:ext uri="{28A0092B-C50C-407E-A947-70E740481C1C}">
                  <a14:useLocalDpi xmlns:a14="http://schemas.microsoft.com/office/drawing/2010/main" val="0"/>
                </a:ext>
              </a:extLst>
            </a:blip>
            <a:srcRect l="74439" t="624" r="4829" b="82782"/>
            <a:stretch>
              <a:fillRect/>
            </a:stretch>
          </p:blipFill>
          <p:spPr>
            <a:xfrm>
              <a:off x="5113605" y="3444979"/>
              <a:ext cx="1014024" cy="874522"/>
            </a:xfrm>
            <a:prstGeom prst="roundRect">
              <a:avLst>
                <a:gd name="adj" fmla="val 0"/>
              </a:avLst>
            </a:prstGeom>
            <a:ln w="12700">
              <a:solidFill>
                <a:schemeClr val="tx1">
                  <a:lumMod val="95000"/>
                  <a:lumOff val="5000"/>
                </a:schemeClr>
              </a:solidFill>
            </a:ln>
          </p:spPr>
        </p:pic>
        <p:pic>
          <p:nvPicPr>
            <p:cNvPr id="41" name="图片 40"/>
            <p:cNvPicPr>
              <a:picLocks noChangeAspect="1"/>
            </p:cNvPicPr>
            <p:nvPr/>
          </p:nvPicPr>
          <p:blipFill rotWithShape="1">
            <a:blip r:embed="rId5" cstate="print">
              <a:extLst>
                <a:ext uri="{28A0092B-C50C-407E-A947-70E740481C1C}">
                  <a14:useLocalDpi xmlns:a14="http://schemas.microsoft.com/office/drawing/2010/main" val="0"/>
                </a:ext>
              </a:extLst>
            </a:blip>
            <a:srcRect l="394" t="16437" r="85634" b="72363"/>
            <a:stretch>
              <a:fillRect/>
            </a:stretch>
          </p:blipFill>
          <p:spPr>
            <a:xfrm>
              <a:off x="8134494" y="3444979"/>
              <a:ext cx="1012571" cy="874522"/>
            </a:xfrm>
            <a:prstGeom prst="roundRect">
              <a:avLst>
                <a:gd name="adj" fmla="val 0"/>
              </a:avLst>
            </a:prstGeom>
            <a:ln w="12700">
              <a:solidFill>
                <a:schemeClr val="tx1">
                  <a:lumMod val="95000"/>
                  <a:lumOff val="5000"/>
                </a:schemeClr>
              </a:solidFill>
            </a:ln>
          </p:spPr>
        </p:pic>
        <p:pic>
          <p:nvPicPr>
            <p:cNvPr id="42" name="图片 41"/>
            <p:cNvPicPr>
              <a:picLocks noChangeAspect="1"/>
            </p:cNvPicPr>
            <p:nvPr/>
          </p:nvPicPr>
          <p:blipFill rotWithShape="1">
            <a:blip r:embed="rId6" cstate="print">
              <a:extLst>
                <a:ext uri="{28A0092B-C50C-407E-A947-70E740481C1C}">
                  <a14:useLocalDpi xmlns:a14="http://schemas.microsoft.com/office/drawing/2010/main" val="0"/>
                </a:ext>
              </a:extLst>
            </a:blip>
            <a:srcRect l="40876" t="5619" r="42415" b="74480"/>
            <a:stretch>
              <a:fillRect/>
            </a:stretch>
          </p:blipFill>
          <p:spPr>
            <a:xfrm>
              <a:off x="2059646" y="3444979"/>
              <a:ext cx="1010715" cy="870352"/>
            </a:xfrm>
            <a:prstGeom prst="roundRect">
              <a:avLst>
                <a:gd name="adj" fmla="val 0"/>
              </a:avLst>
            </a:prstGeom>
            <a:ln w="12700">
              <a:solidFill>
                <a:schemeClr val="tx1">
                  <a:lumMod val="95000"/>
                  <a:lumOff val="5000"/>
                </a:schemeClr>
              </a:solidFill>
            </a:ln>
          </p:spPr>
        </p:pic>
        <p:pic>
          <p:nvPicPr>
            <p:cNvPr id="43" name="图片 42"/>
            <p:cNvPicPr>
              <a:picLocks noChangeAspect="1"/>
            </p:cNvPicPr>
            <p:nvPr/>
          </p:nvPicPr>
          <p:blipFill rotWithShape="1">
            <a:blip r:embed="rId7" cstate="print">
              <a:extLst>
                <a:ext uri="{28A0092B-C50C-407E-A947-70E740481C1C}">
                  <a14:useLocalDpi xmlns:a14="http://schemas.microsoft.com/office/drawing/2010/main" val="0"/>
                </a:ext>
              </a:extLst>
            </a:blip>
            <a:srcRect l="50235" t="71708" r="17947" b="585"/>
            <a:stretch>
              <a:fillRect/>
            </a:stretch>
          </p:blipFill>
          <p:spPr>
            <a:xfrm flipH="1">
              <a:off x="0" y="3444979"/>
              <a:ext cx="1034028" cy="900078"/>
            </a:xfrm>
            <a:prstGeom prst="roundRect">
              <a:avLst>
                <a:gd name="adj" fmla="val 0"/>
              </a:avLst>
            </a:prstGeom>
            <a:ln w="12700">
              <a:solidFill>
                <a:schemeClr val="tx1">
                  <a:lumMod val="95000"/>
                  <a:lumOff val="5000"/>
                </a:schemeClr>
              </a:solidFill>
            </a:ln>
          </p:spPr>
        </p:pic>
        <p:pic>
          <p:nvPicPr>
            <p:cNvPr id="44" name="图片 43"/>
            <p:cNvPicPr>
              <a:picLocks noChangeAspect="1"/>
            </p:cNvPicPr>
            <p:nvPr/>
          </p:nvPicPr>
          <p:blipFill rotWithShape="1">
            <a:blip r:embed="rId11" cstate="print">
              <a:extLst>
                <a:ext uri="{28A0092B-C50C-407E-A947-70E740481C1C}">
                  <a14:useLocalDpi xmlns:a14="http://schemas.microsoft.com/office/drawing/2010/main" val="0"/>
                </a:ext>
              </a:extLst>
            </a:blip>
            <a:srcRect l="8160" t="27590" r="82316" b="60862"/>
            <a:stretch>
              <a:fillRect/>
            </a:stretch>
          </p:blipFill>
          <p:spPr>
            <a:xfrm>
              <a:off x="1032677" y="3444979"/>
              <a:ext cx="1028320" cy="889376"/>
            </a:xfrm>
            <a:prstGeom prst="roundRect">
              <a:avLst>
                <a:gd name="adj" fmla="val 0"/>
              </a:avLst>
            </a:prstGeom>
            <a:ln w="12700">
              <a:solidFill>
                <a:schemeClr val="tx1">
                  <a:lumMod val="95000"/>
                  <a:lumOff val="5000"/>
                </a:schemeClr>
              </a:solidFill>
            </a:ln>
          </p:spPr>
        </p:pic>
        <p:pic>
          <p:nvPicPr>
            <p:cNvPr id="45" name="图片 44"/>
            <p:cNvPicPr>
              <a:picLocks noChangeAspect="1"/>
            </p:cNvPicPr>
            <p:nvPr/>
          </p:nvPicPr>
          <p:blipFill rotWithShape="1">
            <a:blip r:embed="rId12" cstate="print">
              <a:extLst>
                <a:ext uri="{28A0092B-C50C-407E-A947-70E740481C1C}">
                  <a14:useLocalDpi xmlns:a14="http://schemas.microsoft.com/office/drawing/2010/main" val="0"/>
                </a:ext>
              </a:extLst>
            </a:blip>
            <a:srcRect l="15348" t="43152" r="75078" b="45300"/>
            <a:stretch>
              <a:fillRect/>
            </a:stretch>
          </p:blipFill>
          <p:spPr>
            <a:xfrm>
              <a:off x="4081158" y="3444979"/>
              <a:ext cx="1033798" cy="889376"/>
            </a:xfrm>
            <a:prstGeom prst="roundRect">
              <a:avLst>
                <a:gd name="adj" fmla="val 0"/>
              </a:avLst>
            </a:prstGeom>
            <a:ln w="12700">
              <a:solidFill>
                <a:schemeClr val="tx1">
                  <a:lumMod val="95000"/>
                  <a:lumOff val="5000"/>
                </a:schemeClr>
              </a:solidFill>
            </a:ln>
          </p:spPr>
        </p:pic>
        <p:pic>
          <p:nvPicPr>
            <p:cNvPr id="46" name="图片 45"/>
            <p:cNvPicPr>
              <a:picLocks noChangeAspect="1"/>
            </p:cNvPicPr>
            <p:nvPr/>
          </p:nvPicPr>
          <p:blipFill rotWithShape="1">
            <a:blip r:embed="rId12" cstate="print">
              <a:extLst>
                <a:ext uri="{28A0092B-C50C-407E-A947-70E740481C1C}">
                  <a14:useLocalDpi xmlns:a14="http://schemas.microsoft.com/office/drawing/2010/main" val="0"/>
                </a:ext>
              </a:extLst>
            </a:blip>
            <a:srcRect l="32897" t="83317" r="58029" b="5135"/>
            <a:stretch>
              <a:fillRect/>
            </a:stretch>
          </p:blipFill>
          <p:spPr>
            <a:xfrm>
              <a:off x="6126278" y="3444979"/>
              <a:ext cx="979741" cy="889376"/>
            </a:xfrm>
            <a:prstGeom prst="roundRect">
              <a:avLst>
                <a:gd name="adj" fmla="val 0"/>
              </a:avLst>
            </a:prstGeom>
            <a:ln w="12700">
              <a:solidFill>
                <a:schemeClr val="tx1">
                  <a:lumMod val="95000"/>
                  <a:lumOff val="5000"/>
                </a:schemeClr>
              </a:solidFill>
            </a:ln>
          </p:spPr>
        </p:pic>
        <p:sp>
          <p:nvSpPr>
            <p:cNvPr id="121" name="矩形 120"/>
            <p:cNvSpPr/>
            <p:nvPr/>
          </p:nvSpPr>
          <p:spPr>
            <a:xfrm>
              <a:off x="-27548" y="-16278"/>
              <a:ext cx="9169173" cy="892637"/>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65" name="矩形 64"/>
            <p:cNvSpPr/>
            <p:nvPr/>
          </p:nvSpPr>
          <p:spPr>
            <a:xfrm>
              <a:off x="-27548" y="830929"/>
              <a:ext cx="9196038" cy="63993"/>
            </a:xfrm>
            <a:prstGeom prst="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
        <p:nvSpPr>
          <p:cNvPr id="47" name="矩形 46"/>
          <p:cNvSpPr/>
          <p:nvPr/>
        </p:nvSpPr>
        <p:spPr>
          <a:xfrm>
            <a:off x="-27548" y="890299"/>
            <a:ext cx="9178692" cy="4253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48" name="TextBox 22"/>
          <p:cNvSpPr txBox="1">
            <a:spLocks noChangeArrowheads="1"/>
          </p:cNvSpPr>
          <p:nvPr/>
        </p:nvSpPr>
        <p:spPr bwMode="auto">
          <a:xfrm>
            <a:off x="6960482"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srgbClr val="2C92F4"/>
                </a:solidFill>
                <a:latin typeface="方正兰亭纤黑_GBK" panose="02000000000000000000" pitchFamily="2" charset="-122"/>
                <a:ea typeface="方正兰亭纤黑_GBK" panose="02000000000000000000" pitchFamily="2" charset="-122"/>
              </a:rPr>
              <a:t>年终</a:t>
            </a:r>
            <a:endParaRPr lang="en-US" altLang="zh-CN" sz="800" dirty="0">
              <a:solidFill>
                <a:srgbClr val="2C92F4"/>
              </a:solidFill>
              <a:latin typeface="方正兰亭纤黑_GBK" panose="02000000000000000000" pitchFamily="2" charset="-122"/>
              <a:ea typeface="方正兰亭纤黑_GBK" panose="02000000000000000000" pitchFamily="2" charset="-122"/>
            </a:endParaRPr>
          </a:p>
        </p:txBody>
      </p:sp>
      <p:sp>
        <p:nvSpPr>
          <p:cNvPr id="49" name="TextBox 22"/>
          <p:cNvSpPr txBox="1">
            <a:spLocks noChangeArrowheads="1"/>
          </p:cNvSpPr>
          <p:nvPr/>
        </p:nvSpPr>
        <p:spPr bwMode="auto">
          <a:xfrm>
            <a:off x="7842240"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总结</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0" name="TextBox 22"/>
          <p:cNvSpPr txBox="1">
            <a:spLocks noChangeArrowheads="1"/>
          </p:cNvSpPr>
          <p:nvPr/>
        </p:nvSpPr>
        <p:spPr bwMode="auto">
          <a:xfrm>
            <a:off x="7401361" y="4756554"/>
            <a:ext cx="484437" cy="246221"/>
          </a:xfrm>
          <a:prstGeom prst="rect">
            <a:avLst/>
          </a:prstGeom>
          <a:noFill/>
          <a:effectLst/>
        </p:spPr>
        <p:txBody>
          <a:bodyPr vert="horz" wrap="square">
            <a:spAutoFit/>
          </a:bodyPr>
          <a:lstStyle>
            <a:defPPr>
              <a:defRPr lang="zh-CN"/>
            </a:defPPr>
            <a:lvl1pPr algn="dist" fontAlgn="auto">
              <a:spcBef>
                <a:spcPts val="0"/>
              </a:spcBef>
              <a:spcAft>
                <a:spcPts val="0"/>
              </a:spcAft>
              <a:defRPr sz="3200" b="0">
                <a:solidFill>
                  <a:srgbClr val="68B92E"/>
                </a:solidFill>
                <a:effectLst/>
                <a:latin typeface="汉仪大黑简" panose="02010609000101010101" pitchFamily="49" charset="-122"/>
                <a:ea typeface="汉仪大黑简" panose="02010609000101010101" pitchFamily="49" charset="-122"/>
              </a:defRPr>
            </a:lvl1pPr>
          </a:lstStyle>
          <a:p>
            <a:pPr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汇报</a:t>
            </a:r>
            <a:endParaRPr lang="en-US" altLang="zh-CN" sz="10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4" name="任意多边形 53"/>
          <p:cNvSpPr/>
          <p:nvPr/>
        </p:nvSpPr>
        <p:spPr>
          <a:xfrm flipV="1">
            <a:off x="458194" y="4948500"/>
            <a:ext cx="8227613" cy="45719"/>
          </a:xfrm>
          <a:custGeom>
            <a:avLst/>
            <a:gdLst>
              <a:gd name="connsiteX0" fmla="*/ 0 w 7459980"/>
              <a:gd name="connsiteY0" fmla="*/ 0 h 0"/>
              <a:gd name="connsiteX1" fmla="*/ 7459980 w 7459980"/>
              <a:gd name="connsiteY1" fmla="*/ 0 h 0"/>
            </a:gdLst>
            <a:ahLst/>
            <a:cxnLst>
              <a:cxn ang="0">
                <a:pos x="connsiteX0" y="connsiteY0"/>
              </a:cxn>
              <a:cxn ang="0">
                <a:pos x="connsiteX1" y="connsiteY1"/>
              </a:cxn>
            </a:cxnLst>
            <a:rect l="l" t="t" r="r" b="b"/>
            <a:pathLst>
              <a:path w="7459980">
                <a:moveTo>
                  <a:pt x="0" y="0"/>
                </a:moveTo>
                <a:lnTo>
                  <a:pt x="7459980" y="0"/>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55" name="组合 54"/>
          <p:cNvGrpSpPr/>
          <p:nvPr/>
        </p:nvGrpSpPr>
        <p:grpSpPr>
          <a:xfrm>
            <a:off x="522492" y="4894338"/>
            <a:ext cx="298842" cy="56437"/>
            <a:chOff x="927522" y="4800600"/>
            <a:chExt cx="421637" cy="79627"/>
          </a:xfrm>
        </p:grpSpPr>
        <p:sp>
          <p:nvSpPr>
            <p:cNvPr id="56" name="矩形 55"/>
            <p:cNvSpPr/>
            <p:nvPr/>
          </p:nvSpPr>
          <p:spPr>
            <a:xfrm>
              <a:off x="1269532" y="4800600"/>
              <a:ext cx="79627" cy="79627"/>
            </a:xfrm>
            <a:prstGeom prst="rect">
              <a:avLst/>
            </a:prstGeom>
            <a:solidFill>
              <a:srgbClr val="0E1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7" name="矩形 56"/>
            <p:cNvSpPr/>
            <p:nvPr/>
          </p:nvSpPr>
          <p:spPr>
            <a:xfrm>
              <a:off x="1155528" y="4800600"/>
              <a:ext cx="79627" cy="79627"/>
            </a:xfrm>
            <a:prstGeom prst="rect">
              <a:avLst/>
            </a:prstGeom>
            <a:solidFill>
              <a:srgbClr val="217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8" name="矩形 57"/>
            <p:cNvSpPr/>
            <p:nvPr/>
          </p:nvSpPr>
          <p:spPr>
            <a:xfrm>
              <a:off x="927522" y="4800600"/>
              <a:ext cx="79627" cy="79627"/>
            </a:xfrm>
            <a:prstGeom prst="rect">
              <a:avLst/>
            </a:prstGeom>
            <a:solidFill>
              <a:srgbClr val="C6CD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9" name="矩形 58"/>
            <p:cNvSpPr/>
            <p:nvPr/>
          </p:nvSpPr>
          <p:spPr>
            <a:xfrm>
              <a:off x="1041525" y="4800600"/>
              <a:ext cx="79627" cy="796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
        <p:nvSpPr>
          <p:cNvPr id="63" name="TextBox 22"/>
          <p:cNvSpPr txBox="1">
            <a:spLocks noChangeArrowheads="1"/>
          </p:cNvSpPr>
          <p:nvPr/>
        </p:nvSpPr>
        <p:spPr bwMode="auto">
          <a:xfrm>
            <a:off x="8283119" y="4756554"/>
            <a:ext cx="484437" cy="253916"/>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计划</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123" name="TextBox 164"/>
          <p:cNvSpPr txBox="1">
            <a:spLocks noChangeArrowheads="1"/>
          </p:cNvSpPr>
          <p:nvPr/>
        </p:nvSpPr>
        <p:spPr bwMode="auto">
          <a:xfrm>
            <a:off x="256873" y="176381"/>
            <a:ext cx="9353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8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28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4" name="矩形 123"/>
          <p:cNvSpPr/>
          <p:nvPr/>
        </p:nvSpPr>
        <p:spPr bwMode="auto">
          <a:xfrm>
            <a:off x="1070376" y="438014"/>
            <a:ext cx="987322" cy="261610"/>
          </a:xfrm>
          <a:prstGeom prst="rect">
            <a:avLst/>
          </a:prstGeom>
        </p:spPr>
        <p:txBody>
          <a:bodyPr wrap="none">
            <a:spAutoFit/>
          </a:bodyPr>
          <a:lstStyle/>
          <a:p>
            <a:pPr defTabSz="685800">
              <a:defRPr/>
            </a:pPr>
            <a:r>
              <a:rPr lang="en-US" altLang="zh-CN" sz="1100" spc="23" dirty="0">
                <a:solidFill>
                  <a:prstClr val="white"/>
                </a:solidFill>
                <a:latin typeface="Arial" panose="020B0604020202020204" pitchFamily="34" charset="0"/>
                <a:ea typeface="方正正纤黑简体" panose="02000000000000000000" pitchFamily="2" charset="-122"/>
                <a:cs typeface="Arial" panose="020B0604020202020204" pitchFamily="34" charset="0"/>
              </a:rPr>
              <a:t>CONTENTS</a:t>
            </a:r>
            <a:endParaRPr lang="zh-CN" altLang="en-US" sz="1100" spc="23" dirty="0">
              <a:solidFill>
                <a:prstClr val="white"/>
              </a:solidFill>
              <a:latin typeface="Arial" panose="020B0604020202020204" pitchFamily="34" charset="0"/>
              <a:ea typeface="方正正纤黑简体" panose="02000000000000000000" pitchFamily="2" charset="-122"/>
              <a:cs typeface="Arial" panose="020B0604020202020204" pitchFamily="34" charset="0"/>
            </a:endParaRPr>
          </a:p>
        </p:txBody>
      </p:sp>
      <p:pic>
        <p:nvPicPr>
          <p:cNvPr id="127" name="图片 126"/>
          <p:cNvPicPr>
            <a:picLocks noChangeAspect="1"/>
          </p:cNvPicPr>
          <p:nvPr/>
        </p:nvPicPr>
        <p:blipFill rotWithShape="1">
          <a:blip r:embed="rId15" cstate="print">
            <a:extLst>
              <a:ext uri="{28A0092B-C50C-407E-A947-70E740481C1C}">
                <a14:useLocalDpi xmlns:a14="http://schemas.microsoft.com/office/drawing/2010/main" val="0"/>
              </a:ext>
            </a:extLst>
          </a:blip>
          <a:srcRect l="16134" t="72773" r="70056" b="16027"/>
          <a:stretch>
            <a:fillRect/>
          </a:stretch>
        </p:blipFill>
        <p:spPr>
          <a:xfrm>
            <a:off x="2039702" y="896798"/>
            <a:ext cx="1000803" cy="874522"/>
          </a:xfrm>
          <a:prstGeom prst="roundRect">
            <a:avLst>
              <a:gd name="adj" fmla="val 0"/>
            </a:avLst>
          </a:prstGeom>
          <a:ln w="6350">
            <a:solidFill>
              <a:srgbClr val="2C92F4"/>
            </a:solidFill>
          </a:ln>
        </p:spPr>
      </p:pic>
      <p:pic>
        <p:nvPicPr>
          <p:cNvPr id="130" name="图片 129"/>
          <p:cNvPicPr>
            <a:picLocks noChangeAspect="1"/>
          </p:cNvPicPr>
          <p:nvPr/>
        </p:nvPicPr>
        <p:blipFill rotWithShape="1">
          <a:blip r:embed="rId9" cstate="print">
            <a:extLst>
              <a:ext uri="{28A0092B-C50C-407E-A947-70E740481C1C}">
                <a14:useLocalDpi xmlns:a14="http://schemas.microsoft.com/office/drawing/2010/main" val="0"/>
              </a:ext>
            </a:extLst>
          </a:blip>
          <a:srcRect l="40876" t="5619" r="42724" b="74479"/>
          <a:stretch>
            <a:fillRect/>
          </a:stretch>
        </p:blipFill>
        <p:spPr>
          <a:xfrm>
            <a:off x="3048314" y="3566630"/>
            <a:ext cx="992026" cy="870352"/>
          </a:xfrm>
          <a:prstGeom prst="roundRect">
            <a:avLst>
              <a:gd name="adj" fmla="val 0"/>
            </a:avLst>
          </a:prstGeom>
          <a:ln w="6350">
            <a:solidFill>
              <a:srgbClr val="2C92F4"/>
            </a:solidFill>
          </a:ln>
        </p:spPr>
      </p:pic>
      <p:pic>
        <p:nvPicPr>
          <p:cNvPr id="131" name="图片 130"/>
          <p:cNvPicPr>
            <a:picLocks noChangeAspect="1"/>
          </p:cNvPicPr>
          <p:nvPr/>
        </p:nvPicPr>
        <p:blipFill rotWithShape="1">
          <a:blip r:embed="rId8" cstate="print">
            <a:extLst>
              <a:ext uri="{28A0092B-C50C-407E-A947-70E740481C1C}">
                <a14:useLocalDpi xmlns:a14="http://schemas.microsoft.com/office/drawing/2010/main" val="0"/>
              </a:ext>
            </a:extLst>
          </a:blip>
          <a:srcRect l="71464" t="34849" r="891" b="40132"/>
          <a:stretch>
            <a:fillRect/>
          </a:stretch>
        </p:blipFill>
        <p:spPr>
          <a:xfrm flipH="1">
            <a:off x="3048832" y="1781357"/>
            <a:ext cx="994921" cy="900078"/>
          </a:xfrm>
          <a:prstGeom prst="roundRect">
            <a:avLst>
              <a:gd name="adj" fmla="val 0"/>
            </a:avLst>
          </a:prstGeom>
          <a:ln w="6350">
            <a:solidFill>
              <a:srgbClr val="2C92F4"/>
            </a:solidFill>
          </a:ln>
        </p:spPr>
      </p:pic>
      <p:pic>
        <p:nvPicPr>
          <p:cNvPr id="132" name="图片 131"/>
          <p:cNvPicPr>
            <a:picLocks noChangeAspect="1"/>
          </p:cNvPicPr>
          <p:nvPr/>
        </p:nvPicPr>
        <p:blipFill rotWithShape="1">
          <a:blip r:embed="rId9" cstate="print">
            <a:extLst>
              <a:ext uri="{28A0092B-C50C-407E-A947-70E740481C1C}">
                <a14:useLocalDpi xmlns:a14="http://schemas.microsoft.com/office/drawing/2010/main" val="0"/>
              </a:ext>
            </a:extLst>
          </a:blip>
          <a:srcRect l="3764" t="6707" r="79822" b="73392"/>
          <a:stretch>
            <a:fillRect/>
          </a:stretch>
        </p:blipFill>
        <p:spPr>
          <a:xfrm>
            <a:off x="2047148" y="2690472"/>
            <a:ext cx="992852" cy="870352"/>
          </a:xfrm>
          <a:prstGeom prst="roundRect">
            <a:avLst>
              <a:gd name="adj" fmla="val 0"/>
            </a:avLst>
          </a:prstGeom>
          <a:ln w="6350">
            <a:solidFill>
              <a:srgbClr val="2C92F4"/>
            </a:solidFill>
          </a:ln>
        </p:spPr>
      </p:pic>
      <p:grpSp>
        <p:nvGrpSpPr>
          <p:cNvPr id="52" name="组合 51"/>
          <p:cNvGrpSpPr/>
          <p:nvPr/>
        </p:nvGrpSpPr>
        <p:grpSpPr>
          <a:xfrm>
            <a:off x="3597890" y="1044842"/>
            <a:ext cx="1480918" cy="631267"/>
            <a:chOff x="3132138" y="1090594"/>
            <a:chExt cx="1480918" cy="631267"/>
          </a:xfrm>
        </p:grpSpPr>
        <p:sp>
          <p:nvSpPr>
            <p:cNvPr id="134" name="TextBox 164"/>
            <p:cNvSpPr txBox="1">
              <a:spLocks noChangeArrowheads="1"/>
            </p:cNvSpPr>
            <p:nvPr/>
          </p:nvSpPr>
          <p:spPr bwMode="auto">
            <a:xfrm>
              <a:off x="3132138" y="1090594"/>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企业文化</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5" name="矩形 134"/>
            <p:cNvSpPr/>
            <p:nvPr/>
          </p:nvSpPr>
          <p:spPr>
            <a:xfrm>
              <a:off x="3182863" y="1467945"/>
              <a:ext cx="1379469"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Corpora culture</a:t>
              </a:r>
              <a:endParaRPr lang="zh-CN" altLang="en-US" sz="1050" dirty="0">
                <a:solidFill>
                  <a:prstClr val="black">
                    <a:lumMod val="95000"/>
                    <a:lumOff val="5000"/>
                  </a:prstClr>
                </a:solidFill>
                <a:latin typeface="Arial" panose="020B0604020202020204" pitchFamily="34" charset="0"/>
              </a:endParaRPr>
            </a:p>
          </p:txBody>
        </p:sp>
      </p:grpSp>
      <p:grpSp>
        <p:nvGrpSpPr>
          <p:cNvPr id="62" name="组合 61"/>
          <p:cNvGrpSpPr/>
          <p:nvPr/>
        </p:nvGrpSpPr>
        <p:grpSpPr>
          <a:xfrm>
            <a:off x="3579477" y="2913418"/>
            <a:ext cx="1480918" cy="617367"/>
            <a:chOff x="3143492" y="2913418"/>
            <a:chExt cx="1480918" cy="617367"/>
          </a:xfrm>
        </p:grpSpPr>
        <p:sp>
          <p:nvSpPr>
            <p:cNvPr id="138" name="TextBox 164"/>
            <p:cNvSpPr txBox="1">
              <a:spLocks noChangeArrowheads="1"/>
            </p:cNvSpPr>
            <p:nvPr/>
          </p:nvSpPr>
          <p:spPr bwMode="auto">
            <a:xfrm>
              <a:off x="3143492" y="2913418"/>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公司概况</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9" name="矩形 138"/>
            <p:cNvSpPr/>
            <p:nvPr/>
          </p:nvSpPr>
          <p:spPr>
            <a:xfrm>
              <a:off x="3218922" y="3276869"/>
              <a:ext cx="1395760"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Company profile</a:t>
              </a:r>
              <a:endParaRPr lang="zh-CN" altLang="en-US" sz="1050" dirty="0">
                <a:solidFill>
                  <a:prstClr val="black">
                    <a:lumMod val="95000"/>
                    <a:lumOff val="5000"/>
                  </a:prstClr>
                </a:solidFill>
                <a:latin typeface="Arial" panose="020B0604020202020204" pitchFamily="34" charset="0"/>
              </a:endParaRPr>
            </a:p>
          </p:txBody>
        </p:sp>
      </p:grpSp>
      <p:grpSp>
        <p:nvGrpSpPr>
          <p:cNvPr id="66" name="组合 65"/>
          <p:cNvGrpSpPr/>
          <p:nvPr/>
        </p:nvGrpSpPr>
        <p:grpSpPr>
          <a:xfrm>
            <a:off x="4611077" y="3818603"/>
            <a:ext cx="1480918" cy="625534"/>
            <a:chOff x="4153320" y="3818603"/>
            <a:chExt cx="1480918" cy="625534"/>
          </a:xfrm>
        </p:grpSpPr>
        <p:sp>
          <p:nvSpPr>
            <p:cNvPr id="140" name="TextBox 164"/>
            <p:cNvSpPr txBox="1">
              <a:spLocks noChangeArrowheads="1"/>
            </p:cNvSpPr>
            <p:nvPr/>
          </p:nvSpPr>
          <p:spPr bwMode="auto">
            <a:xfrm>
              <a:off x="4153320" y="3818603"/>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未来展望</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1" name="矩形 140"/>
            <p:cNvSpPr/>
            <p:nvPr/>
          </p:nvSpPr>
          <p:spPr>
            <a:xfrm>
              <a:off x="4213569" y="4190221"/>
              <a:ext cx="1379470"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Future prospects</a:t>
              </a:r>
              <a:endParaRPr lang="zh-CN" altLang="en-US" sz="1050" dirty="0">
                <a:solidFill>
                  <a:prstClr val="black">
                    <a:lumMod val="95000"/>
                    <a:lumOff val="5000"/>
                  </a:prstClr>
                </a:solidFill>
                <a:latin typeface="Arial" panose="020B0604020202020204" pitchFamily="34" charset="0"/>
              </a:endParaRPr>
            </a:p>
          </p:txBody>
        </p:sp>
      </p:grpSp>
      <p:sp>
        <p:nvSpPr>
          <p:cNvPr id="88" name="TextBox 164"/>
          <p:cNvSpPr txBox="1">
            <a:spLocks noChangeArrowheads="1"/>
          </p:cNvSpPr>
          <p:nvPr/>
        </p:nvSpPr>
        <p:spPr bwMode="auto">
          <a:xfrm>
            <a:off x="3148273" y="999942"/>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1</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1" name="TextBox 164"/>
          <p:cNvSpPr txBox="1">
            <a:spLocks noChangeArrowheads="1"/>
          </p:cNvSpPr>
          <p:nvPr/>
        </p:nvSpPr>
        <p:spPr bwMode="auto">
          <a:xfrm>
            <a:off x="4153320" y="1961289"/>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2</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3" name="TextBox 164"/>
          <p:cNvSpPr txBox="1">
            <a:spLocks noChangeArrowheads="1"/>
          </p:cNvSpPr>
          <p:nvPr/>
        </p:nvSpPr>
        <p:spPr bwMode="auto">
          <a:xfrm>
            <a:off x="3149380" y="2842473"/>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3</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5" name="TextBox 164"/>
          <p:cNvSpPr txBox="1">
            <a:spLocks noChangeArrowheads="1"/>
          </p:cNvSpPr>
          <p:nvPr/>
        </p:nvSpPr>
        <p:spPr bwMode="auto">
          <a:xfrm>
            <a:off x="4180816" y="3748707"/>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4</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矩形 50"/>
          <p:cNvSpPr/>
          <p:nvPr/>
        </p:nvSpPr>
        <p:spPr>
          <a:xfrm>
            <a:off x="2041344" y="896798"/>
            <a:ext cx="1000818" cy="876881"/>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87" name="矩形 86"/>
          <p:cNvSpPr/>
          <p:nvPr/>
        </p:nvSpPr>
        <p:spPr>
          <a:xfrm>
            <a:off x="2042969" y="2681435"/>
            <a:ext cx="998013" cy="885195"/>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89" name="矩形 88"/>
          <p:cNvSpPr/>
          <p:nvPr/>
        </p:nvSpPr>
        <p:spPr>
          <a:xfrm>
            <a:off x="3044047" y="3561437"/>
            <a:ext cx="1002828" cy="882700"/>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grpSp>
        <p:nvGrpSpPr>
          <p:cNvPr id="97" name="组合 96"/>
          <p:cNvGrpSpPr/>
          <p:nvPr/>
        </p:nvGrpSpPr>
        <p:grpSpPr>
          <a:xfrm>
            <a:off x="4600657" y="2027413"/>
            <a:ext cx="1674607" cy="628303"/>
            <a:chOff x="4140886" y="2022677"/>
            <a:chExt cx="1674607" cy="628303"/>
          </a:xfrm>
        </p:grpSpPr>
        <p:sp>
          <p:nvSpPr>
            <p:cNvPr id="98" name="TextBox 164"/>
            <p:cNvSpPr txBox="1">
              <a:spLocks noChangeArrowheads="1"/>
            </p:cNvSpPr>
            <p:nvPr/>
          </p:nvSpPr>
          <p:spPr bwMode="auto">
            <a:xfrm>
              <a:off x="4140886" y="2022677"/>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发展历程</a:t>
              </a:r>
              <a:endParaRPr lang="zh-CN" altLang="en-US" sz="2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9" name="矩形 98"/>
            <p:cNvSpPr/>
            <p:nvPr/>
          </p:nvSpPr>
          <p:spPr>
            <a:xfrm>
              <a:off x="4172436" y="2397064"/>
              <a:ext cx="1643057" cy="253916"/>
            </a:xfrm>
            <a:prstGeom prst="rect">
              <a:avLst/>
            </a:prstGeom>
          </p:spPr>
          <p:txBody>
            <a:bodyPr wrap="square">
              <a:spAutoFit/>
            </a:bodyPr>
            <a:lstStyle/>
            <a:p>
              <a:pPr defTabSz="685800"/>
              <a:r>
                <a:rPr lang="en-US" altLang="zh-CN" sz="1050" dirty="0">
                  <a:solidFill>
                    <a:srgbClr val="2C92F4"/>
                  </a:solidFill>
                  <a:latin typeface="Arial" panose="020B0604020202020204" pitchFamily="34" charset="0"/>
                </a:rPr>
                <a:t>Development history</a:t>
              </a:r>
              <a:endParaRPr lang="zh-CN" altLang="en-US" sz="1050" dirty="0">
                <a:solidFill>
                  <a:srgbClr val="2C92F4"/>
                </a:solidFill>
                <a:latin typeface="Arial" panose="020B0604020202020204" pitchFamily="34"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bwMode="auto">
          <a:xfrm>
            <a:off x="1626673" y="3844672"/>
            <a:ext cx="989077" cy="253916"/>
          </a:xfrm>
          <a:prstGeom prst="rect">
            <a:avLst/>
          </a:prstGeom>
          <a:noFill/>
        </p:spPr>
        <p:txBody>
          <a:bodyPr wrap="square">
            <a:spAutoFit/>
          </a:bodyPr>
          <a:lstStyle/>
          <a:p>
            <a:pPr algn="ctr" defTabSz="685800">
              <a:defRPr/>
            </a:pPr>
            <a:r>
              <a:rPr lang="zh-CN" altLang="en-US" sz="1050" dirty="0">
                <a:solidFill>
                  <a:prstClr val="black">
                    <a:lumMod val="75000"/>
                    <a:lumOff val="25000"/>
                  </a:prstClr>
                </a:solidFill>
                <a:latin typeface="微软雅黑" panose="020B0503020204020204" pitchFamily="34" charset="-122"/>
                <a:ea typeface="微软雅黑" panose="020B0503020204020204" pitchFamily="34" charset="-122"/>
              </a:rPr>
              <a:t>添加标题</a:t>
            </a:r>
            <a:endPar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 name="Rectangle 6"/>
          <p:cNvSpPr>
            <a:spLocks noChangeArrowheads="1"/>
          </p:cNvSpPr>
          <p:nvPr/>
        </p:nvSpPr>
        <p:spPr bwMode="auto">
          <a:xfrm>
            <a:off x="1806000" y="2731705"/>
            <a:ext cx="116079" cy="1009385"/>
          </a:xfrm>
          <a:prstGeom prst="rect">
            <a:avLst/>
          </a:prstGeom>
          <a:solidFill>
            <a:schemeClr val="tx1">
              <a:lumMod val="75000"/>
              <a:lumOff val="25000"/>
            </a:schemeClr>
          </a:solidFill>
          <a:ln w="3175">
            <a:noFill/>
          </a:ln>
          <a:effectLst>
            <a:reflection blurRad="6350" stA="10000" endPos="55000" dir="5400000" sy="-100000" algn="bl" rotWithShape="0"/>
          </a:effec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endParaRPr lang="zh-CN" altLang="en-US" sz="1350">
              <a:solidFill>
                <a:srgbClr val="000000"/>
              </a:solidFill>
            </a:endParaRPr>
          </a:p>
        </p:txBody>
      </p:sp>
      <p:sp>
        <p:nvSpPr>
          <p:cNvPr id="4" name="Rectangle 7"/>
          <p:cNvSpPr>
            <a:spLocks noChangeArrowheads="1"/>
          </p:cNvSpPr>
          <p:nvPr/>
        </p:nvSpPr>
        <p:spPr bwMode="auto">
          <a:xfrm>
            <a:off x="1989385" y="2144604"/>
            <a:ext cx="110227" cy="1596485"/>
          </a:xfrm>
          <a:prstGeom prst="rect">
            <a:avLst/>
          </a:prstGeom>
          <a:solidFill>
            <a:srgbClr val="2C92F4"/>
          </a:solidFill>
          <a:ln>
            <a:noFill/>
          </a:ln>
          <a:effec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endParaRPr lang="zh-CN" altLang="en-US" sz="1350">
              <a:solidFill>
                <a:srgbClr val="000000"/>
              </a:solidFill>
            </a:endParaRPr>
          </a:p>
        </p:txBody>
      </p:sp>
      <p:sp>
        <p:nvSpPr>
          <p:cNvPr id="5" name="Rectangle 8"/>
          <p:cNvSpPr>
            <a:spLocks noChangeArrowheads="1"/>
          </p:cNvSpPr>
          <p:nvPr/>
        </p:nvSpPr>
        <p:spPr bwMode="auto">
          <a:xfrm>
            <a:off x="2166851" y="2494078"/>
            <a:ext cx="116491" cy="1247337"/>
          </a:xfrm>
          <a:prstGeom prst="rect">
            <a:avLst/>
          </a:prstGeom>
          <a:solidFill>
            <a:schemeClr val="tx1">
              <a:lumMod val="75000"/>
              <a:lumOff val="25000"/>
            </a:schemeClr>
          </a:solidFill>
          <a:ln w="3175">
            <a:noFill/>
          </a:ln>
          <a:effectLst>
            <a:reflection blurRad="6350" stA="10000" endPos="55000" dir="5400000" sy="-100000" algn="bl" rotWithShape="0"/>
          </a:effectLst>
        </p:spPr>
        <p:txBody>
          <a:bodyPr/>
          <a:lstStyle/>
          <a:p>
            <a:pPr defTabSz="685800">
              <a:defRPr/>
            </a:pPr>
            <a:endParaRPr lang="zh-CN" altLang="en-US" sz="1350">
              <a:solidFill>
                <a:prstClr val="black"/>
              </a:solidFill>
            </a:endParaRPr>
          </a:p>
        </p:txBody>
      </p:sp>
      <p:sp>
        <p:nvSpPr>
          <p:cNvPr id="6" name="Rectangle 9"/>
          <p:cNvSpPr>
            <a:spLocks noChangeArrowheads="1"/>
          </p:cNvSpPr>
          <p:nvPr/>
        </p:nvSpPr>
        <p:spPr bwMode="auto">
          <a:xfrm>
            <a:off x="2350380" y="2847949"/>
            <a:ext cx="116491" cy="893467"/>
          </a:xfrm>
          <a:prstGeom prst="rect">
            <a:avLst/>
          </a:prstGeom>
          <a:solidFill>
            <a:schemeClr val="tx1">
              <a:lumMod val="75000"/>
              <a:lumOff val="25000"/>
            </a:schemeClr>
          </a:solidFill>
          <a:ln w="3175">
            <a:noFill/>
          </a:ln>
          <a:effectLst>
            <a:reflection blurRad="6350" stA="10000" endPos="55000" dir="5400000" sy="-100000" algn="bl" rotWithShape="0"/>
          </a:effectLst>
        </p:spPr>
        <p:txBody>
          <a:bodyPr/>
          <a:lstStyle/>
          <a:p>
            <a:pPr defTabSz="685800">
              <a:defRPr/>
            </a:pPr>
            <a:endParaRPr lang="zh-CN" altLang="en-US" sz="1350">
              <a:solidFill>
                <a:prstClr val="black"/>
              </a:solidFill>
            </a:endParaRPr>
          </a:p>
        </p:txBody>
      </p:sp>
      <p:sp>
        <p:nvSpPr>
          <p:cNvPr id="7" name="TextBox 32"/>
          <p:cNvSpPr txBox="1">
            <a:spLocks noChangeArrowheads="1"/>
          </p:cNvSpPr>
          <p:nvPr/>
        </p:nvSpPr>
        <p:spPr bwMode="auto">
          <a:xfrm>
            <a:off x="1846991" y="4108725"/>
            <a:ext cx="6634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2000"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87</a:t>
            </a:r>
            <a:r>
              <a:rPr lang="en-US" altLang="zh-CN" sz="2000" baseline="30000"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2000" baseline="30000"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Rectangle 10"/>
          <p:cNvSpPr>
            <a:spLocks noChangeArrowheads="1"/>
          </p:cNvSpPr>
          <p:nvPr/>
        </p:nvSpPr>
        <p:spPr bwMode="auto">
          <a:xfrm>
            <a:off x="3491091" y="2217518"/>
            <a:ext cx="116051" cy="1523482"/>
          </a:xfrm>
          <a:prstGeom prst="rect">
            <a:avLst/>
          </a:prstGeom>
          <a:solidFill>
            <a:srgbClr val="2C92F4"/>
          </a:solidFill>
          <a:ln>
            <a:noFill/>
          </a:ln>
          <a:effec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endParaRPr lang="zh-CN" altLang="en-US" sz="1350">
              <a:solidFill>
                <a:srgbClr val="000000"/>
              </a:solidFill>
            </a:endParaRPr>
          </a:p>
        </p:txBody>
      </p:sp>
      <p:sp>
        <p:nvSpPr>
          <p:cNvPr id="9" name="Rectangle 11"/>
          <p:cNvSpPr>
            <a:spLocks noChangeArrowheads="1"/>
          </p:cNvSpPr>
          <p:nvPr/>
        </p:nvSpPr>
        <p:spPr bwMode="auto">
          <a:xfrm>
            <a:off x="3674432" y="2914886"/>
            <a:ext cx="116051" cy="826114"/>
          </a:xfrm>
          <a:prstGeom prst="rect">
            <a:avLst/>
          </a:prstGeom>
          <a:solidFill>
            <a:schemeClr val="tx1">
              <a:lumMod val="75000"/>
              <a:lumOff val="25000"/>
            </a:schemeClr>
          </a:solidFill>
          <a:ln w="3175">
            <a:noFill/>
          </a:ln>
          <a:effectLst>
            <a:reflection blurRad="6350" stA="10000" endPos="55000" dir="5400000" sy="-100000" algn="bl" rotWithShape="0"/>
          </a:effec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endParaRPr lang="zh-CN" altLang="en-US" sz="1350">
              <a:solidFill>
                <a:srgbClr val="000000"/>
              </a:solidFill>
            </a:endParaRPr>
          </a:p>
        </p:txBody>
      </p:sp>
      <p:sp>
        <p:nvSpPr>
          <p:cNvPr id="10" name="Rectangle 12"/>
          <p:cNvSpPr>
            <a:spLocks noChangeArrowheads="1"/>
          </p:cNvSpPr>
          <p:nvPr/>
        </p:nvSpPr>
        <p:spPr bwMode="auto">
          <a:xfrm>
            <a:off x="3857694" y="3116480"/>
            <a:ext cx="109898" cy="624218"/>
          </a:xfrm>
          <a:prstGeom prst="rect">
            <a:avLst/>
          </a:prstGeom>
          <a:solidFill>
            <a:schemeClr val="tx1">
              <a:lumMod val="75000"/>
              <a:lumOff val="25000"/>
            </a:schemeClr>
          </a:solidFill>
          <a:ln w="3175">
            <a:noFill/>
          </a:ln>
          <a:effectLst>
            <a:reflection blurRad="6350" stA="10000" endPos="55000" dir="5400000" sy="-100000" algn="bl" rotWithShape="0"/>
          </a:effectLst>
        </p:spPr>
        <p:txBody>
          <a:bodyPr/>
          <a:lstStyle/>
          <a:p>
            <a:pPr defTabSz="685800">
              <a:defRPr/>
            </a:pPr>
            <a:endParaRPr lang="zh-CN" altLang="en-US" sz="1350">
              <a:solidFill>
                <a:prstClr val="black"/>
              </a:solidFill>
            </a:endParaRPr>
          </a:p>
        </p:txBody>
      </p:sp>
      <p:sp>
        <p:nvSpPr>
          <p:cNvPr id="11" name="Rectangle 13"/>
          <p:cNvSpPr>
            <a:spLocks noChangeArrowheads="1"/>
          </p:cNvSpPr>
          <p:nvPr/>
        </p:nvSpPr>
        <p:spPr bwMode="auto">
          <a:xfrm>
            <a:off x="4035728" y="3428589"/>
            <a:ext cx="116491" cy="312109"/>
          </a:xfrm>
          <a:prstGeom prst="rect">
            <a:avLst/>
          </a:prstGeom>
          <a:solidFill>
            <a:schemeClr val="tx1">
              <a:lumMod val="75000"/>
              <a:lumOff val="25000"/>
            </a:schemeClr>
          </a:solidFill>
          <a:ln w="3175">
            <a:noFill/>
          </a:ln>
          <a:effectLst>
            <a:reflection blurRad="6350" stA="10000" endPos="55000" dir="5400000" sy="-100000" algn="bl" rotWithShape="0"/>
          </a:effectLst>
        </p:spPr>
        <p:txBody>
          <a:bodyPr/>
          <a:lstStyle/>
          <a:p>
            <a:pPr defTabSz="685800">
              <a:defRPr/>
            </a:pPr>
            <a:endParaRPr lang="zh-CN" altLang="en-US" sz="1350">
              <a:solidFill>
                <a:prstClr val="black"/>
              </a:solidFill>
            </a:endParaRPr>
          </a:p>
        </p:txBody>
      </p:sp>
      <p:sp>
        <p:nvSpPr>
          <p:cNvPr id="12" name="TextBox 33"/>
          <p:cNvSpPr txBox="1">
            <a:spLocks noChangeArrowheads="1"/>
          </p:cNvSpPr>
          <p:nvPr/>
        </p:nvSpPr>
        <p:spPr bwMode="auto">
          <a:xfrm>
            <a:off x="3526372" y="4108725"/>
            <a:ext cx="644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2000"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36</a:t>
            </a:r>
            <a:r>
              <a:rPr lang="en-US" altLang="zh-CN" sz="2000" baseline="30000"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2000" baseline="30000"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TextBox 36"/>
          <p:cNvSpPr txBox="1"/>
          <p:nvPr/>
        </p:nvSpPr>
        <p:spPr bwMode="auto">
          <a:xfrm>
            <a:off x="3299144" y="3844672"/>
            <a:ext cx="1060310" cy="253916"/>
          </a:xfrm>
          <a:prstGeom prst="rect">
            <a:avLst/>
          </a:prstGeom>
          <a:noFill/>
        </p:spPr>
        <p:txBody>
          <a:bodyPr wrap="square">
            <a:spAutoFit/>
          </a:bodyPr>
          <a:lstStyle/>
          <a:p>
            <a:pPr algn="ctr" defTabSz="685800">
              <a:defRPr/>
            </a:pPr>
            <a:r>
              <a:rPr lang="zh-CN" altLang="en-US" sz="1050" dirty="0">
                <a:solidFill>
                  <a:prstClr val="black">
                    <a:lumMod val="75000"/>
                    <a:lumOff val="25000"/>
                  </a:prstClr>
                </a:solidFill>
                <a:latin typeface="微软雅黑" panose="020B0503020204020204" pitchFamily="34" charset="-122"/>
                <a:ea typeface="微软雅黑" panose="020B0503020204020204" pitchFamily="34" charset="-122"/>
              </a:rPr>
              <a:t>添加标题</a:t>
            </a:r>
            <a:endPar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4" name="Rectangle 14"/>
          <p:cNvSpPr>
            <a:spLocks noChangeArrowheads="1"/>
          </p:cNvSpPr>
          <p:nvPr/>
        </p:nvSpPr>
        <p:spPr bwMode="auto">
          <a:xfrm>
            <a:off x="5156953" y="3129682"/>
            <a:ext cx="116954" cy="611453"/>
          </a:xfrm>
          <a:prstGeom prst="rect">
            <a:avLst/>
          </a:prstGeom>
          <a:solidFill>
            <a:schemeClr val="tx1">
              <a:lumMod val="75000"/>
              <a:lumOff val="25000"/>
            </a:schemeClr>
          </a:solidFill>
          <a:ln w="3175">
            <a:noFill/>
          </a:ln>
          <a:effectLst>
            <a:reflection blurRad="6350" stA="10000" endPos="55000" dir="5400000" sy="-100000" algn="bl" rotWithShape="0"/>
          </a:effec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endParaRPr lang="zh-CN" altLang="en-US" sz="1350">
              <a:solidFill>
                <a:srgbClr val="000000"/>
              </a:solidFill>
            </a:endParaRPr>
          </a:p>
        </p:txBody>
      </p:sp>
      <p:sp>
        <p:nvSpPr>
          <p:cNvPr id="15" name="Rectangle 15"/>
          <p:cNvSpPr>
            <a:spLocks noChangeArrowheads="1"/>
          </p:cNvSpPr>
          <p:nvPr/>
        </p:nvSpPr>
        <p:spPr bwMode="auto">
          <a:xfrm>
            <a:off x="5341157" y="3234030"/>
            <a:ext cx="110133" cy="507106"/>
          </a:xfrm>
          <a:prstGeom prst="rect">
            <a:avLst/>
          </a:prstGeom>
          <a:solidFill>
            <a:schemeClr val="tx1">
              <a:lumMod val="75000"/>
              <a:lumOff val="25000"/>
            </a:schemeClr>
          </a:solidFill>
          <a:ln w="3175">
            <a:noFill/>
          </a:ln>
          <a:effectLst>
            <a:reflection blurRad="6350" stA="10000" endPos="55000" dir="5400000" sy="-100000" algn="bl" rotWithShape="0"/>
          </a:effec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endParaRPr lang="zh-CN" altLang="en-US" sz="1350">
              <a:solidFill>
                <a:srgbClr val="000000"/>
              </a:solidFill>
            </a:endParaRPr>
          </a:p>
        </p:txBody>
      </p:sp>
      <p:sp>
        <p:nvSpPr>
          <p:cNvPr id="16" name="Rectangle 16"/>
          <p:cNvSpPr>
            <a:spLocks noChangeArrowheads="1"/>
          </p:cNvSpPr>
          <p:nvPr/>
        </p:nvSpPr>
        <p:spPr bwMode="auto">
          <a:xfrm>
            <a:off x="5518864" y="3436281"/>
            <a:ext cx="115392" cy="304416"/>
          </a:xfrm>
          <a:prstGeom prst="rect">
            <a:avLst/>
          </a:prstGeom>
          <a:solidFill>
            <a:schemeClr val="tx1">
              <a:lumMod val="75000"/>
              <a:lumOff val="25000"/>
            </a:schemeClr>
          </a:solidFill>
          <a:ln w="3175">
            <a:noFill/>
          </a:ln>
          <a:effectLst>
            <a:reflection blurRad="6350" stA="10000" endPos="55000" dir="5400000" sy="-100000" algn="bl" rotWithShape="0"/>
          </a:effectLst>
        </p:spPr>
        <p:txBody>
          <a:bodyPr/>
          <a:lstStyle/>
          <a:p>
            <a:pPr defTabSz="685800">
              <a:defRPr/>
            </a:pPr>
            <a:endParaRPr lang="zh-CN" altLang="en-US" sz="1350">
              <a:solidFill>
                <a:prstClr val="black"/>
              </a:solidFill>
            </a:endParaRPr>
          </a:p>
        </p:txBody>
      </p:sp>
      <p:sp>
        <p:nvSpPr>
          <p:cNvPr id="17" name="Rectangle 17"/>
          <p:cNvSpPr>
            <a:spLocks noChangeArrowheads="1"/>
          </p:cNvSpPr>
          <p:nvPr/>
        </p:nvSpPr>
        <p:spPr bwMode="auto">
          <a:xfrm>
            <a:off x="5701294" y="2064760"/>
            <a:ext cx="110996" cy="1675937"/>
          </a:xfrm>
          <a:prstGeom prst="rect">
            <a:avLst/>
          </a:prstGeom>
          <a:solidFill>
            <a:srgbClr val="2C92F4"/>
          </a:solidFill>
          <a:ln>
            <a:noFill/>
          </a:ln>
          <a:effectLst/>
        </p:spPr>
        <p:txBody>
          <a:bodyPr/>
          <a:lstStyle/>
          <a:p>
            <a:pPr defTabSz="685800">
              <a:defRPr/>
            </a:pPr>
            <a:endParaRPr lang="zh-CN" altLang="en-US" sz="1350">
              <a:solidFill>
                <a:prstClr val="black"/>
              </a:solidFill>
            </a:endParaRPr>
          </a:p>
        </p:txBody>
      </p:sp>
      <p:sp>
        <p:nvSpPr>
          <p:cNvPr id="18" name="TextBox 34"/>
          <p:cNvSpPr txBox="1">
            <a:spLocks noChangeArrowheads="1"/>
          </p:cNvSpPr>
          <p:nvPr/>
        </p:nvSpPr>
        <p:spPr bwMode="auto">
          <a:xfrm>
            <a:off x="5186340" y="4108725"/>
            <a:ext cx="7086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2000"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24</a:t>
            </a:r>
            <a:r>
              <a:rPr lang="en-US" altLang="zh-CN" sz="2000" baseline="30000"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2000" baseline="30000"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TextBox 37"/>
          <p:cNvSpPr txBox="1"/>
          <p:nvPr/>
        </p:nvSpPr>
        <p:spPr bwMode="auto">
          <a:xfrm>
            <a:off x="5086048" y="3844672"/>
            <a:ext cx="790890" cy="253916"/>
          </a:xfrm>
          <a:prstGeom prst="rect">
            <a:avLst/>
          </a:prstGeom>
          <a:noFill/>
        </p:spPr>
        <p:txBody>
          <a:bodyPr wrap="square">
            <a:spAutoFit/>
          </a:bodyPr>
          <a:lstStyle/>
          <a:p>
            <a:pPr algn="ctr" defTabSz="685800">
              <a:defRPr/>
            </a:pPr>
            <a:r>
              <a:rPr lang="zh-CN" altLang="en-US" sz="1050" dirty="0">
                <a:solidFill>
                  <a:prstClr val="black">
                    <a:lumMod val="75000"/>
                    <a:lumOff val="25000"/>
                  </a:prstClr>
                </a:solidFill>
                <a:latin typeface="微软雅黑" panose="020B0503020204020204" pitchFamily="34" charset="-122"/>
                <a:ea typeface="微软雅黑" panose="020B0503020204020204" pitchFamily="34" charset="-122"/>
              </a:rPr>
              <a:t>添加标题</a:t>
            </a:r>
            <a:endPar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0" name="Rectangle 18"/>
          <p:cNvSpPr>
            <a:spLocks noChangeArrowheads="1"/>
          </p:cNvSpPr>
          <p:nvPr/>
        </p:nvSpPr>
        <p:spPr bwMode="auto">
          <a:xfrm>
            <a:off x="6725744" y="2322214"/>
            <a:ext cx="116048" cy="1418922"/>
          </a:xfrm>
          <a:prstGeom prst="rect">
            <a:avLst/>
          </a:prstGeom>
          <a:solidFill>
            <a:schemeClr val="tx1">
              <a:lumMod val="75000"/>
              <a:lumOff val="25000"/>
            </a:schemeClr>
          </a:solidFill>
          <a:ln w="3175">
            <a:noFill/>
          </a:ln>
          <a:effectLst>
            <a:reflection blurRad="6350" stA="10000" endPos="55000" dir="5400000" sy="-100000" algn="bl" rotWithShape="0"/>
          </a:effec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endParaRPr lang="zh-CN" altLang="en-US" sz="1350">
              <a:solidFill>
                <a:srgbClr val="000000"/>
              </a:solidFill>
            </a:endParaRPr>
          </a:p>
        </p:txBody>
      </p:sp>
      <p:sp>
        <p:nvSpPr>
          <p:cNvPr id="21" name="Rectangle 19"/>
          <p:cNvSpPr>
            <a:spLocks noChangeArrowheads="1"/>
          </p:cNvSpPr>
          <p:nvPr/>
        </p:nvSpPr>
        <p:spPr bwMode="auto">
          <a:xfrm>
            <a:off x="6909081" y="2064760"/>
            <a:ext cx="116048" cy="1676376"/>
          </a:xfrm>
          <a:prstGeom prst="rect">
            <a:avLst/>
          </a:prstGeom>
          <a:solidFill>
            <a:srgbClr val="2C92F4"/>
          </a:solidFill>
          <a:ln>
            <a:noFill/>
          </a:ln>
          <a:effec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endParaRPr lang="zh-CN" altLang="en-US" sz="1350">
              <a:solidFill>
                <a:srgbClr val="000000"/>
              </a:solidFill>
            </a:endParaRPr>
          </a:p>
        </p:txBody>
      </p:sp>
      <p:sp>
        <p:nvSpPr>
          <p:cNvPr id="22" name="Rectangle 20"/>
          <p:cNvSpPr>
            <a:spLocks noChangeArrowheads="1"/>
          </p:cNvSpPr>
          <p:nvPr/>
        </p:nvSpPr>
        <p:spPr bwMode="auto">
          <a:xfrm>
            <a:off x="7092116" y="2217517"/>
            <a:ext cx="110997" cy="1523180"/>
          </a:xfrm>
          <a:prstGeom prst="rect">
            <a:avLst/>
          </a:prstGeom>
          <a:solidFill>
            <a:schemeClr val="tx1">
              <a:lumMod val="75000"/>
              <a:lumOff val="25000"/>
            </a:schemeClr>
          </a:solidFill>
          <a:ln w="3175">
            <a:noFill/>
          </a:ln>
          <a:effectLst>
            <a:reflection blurRad="6350" stA="10000" endPos="55000" dir="5400000" sy="-100000" algn="bl" rotWithShape="0"/>
          </a:effectLst>
        </p:spPr>
        <p:txBody>
          <a:bodyPr/>
          <a:lstStyle/>
          <a:p>
            <a:pPr defTabSz="685800">
              <a:defRPr/>
            </a:pPr>
            <a:endParaRPr lang="zh-CN" altLang="en-US" sz="1350">
              <a:solidFill>
                <a:prstClr val="black"/>
              </a:solidFill>
            </a:endParaRPr>
          </a:p>
        </p:txBody>
      </p:sp>
      <p:sp>
        <p:nvSpPr>
          <p:cNvPr id="23" name="Rectangle 21"/>
          <p:cNvSpPr>
            <a:spLocks noChangeArrowheads="1"/>
          </p:cNvSpPr>
          <p:nvPr/>
        </p:nvSpPr>
        <p:spPr bwMode="auto">
          <a:xfrm>
            <a:off x="7270150" y="2731838"/>
            <a:ext cx="116491" cy="1008859"/>
          </a:xfrm>
          <a:prstGeom prst="rect">
            <a:avLst/>
          </a:prstGeom>
          <a:solidFill>
            <a:schemeClr val="tx1">
              <a:lumMod val="75000"/>
              <a:lumOff val="25000"/>
            </a:schemeClr>
          </a:solidFill>
          <a:ln w="3175">
            <a:noFill/>
          </a:ln>
          <a:effectLst>
            <a:reflection blurRad="6350" stA="10000" endPos="55000" dir="5400000" sy="-100000" algn="bl" rotWithShape="0"/>
          </a:effectLst>
        </p:spPr>
        <p:txBody>
          <a:bodyPr/>
          <a:lstStyle/>
          <a:p>
            <a:pPr defTabSz="685800">
              <a:defRPr/>
            </a:pPr>
            <a:endParaRPr lang="zh-CN" altLang="en-US" sz="1350">
              <a:solidFill>
                <a:prstClr val="black"/>
              </a:solidFill>
            </a:endParaRPr>
          </a:p>
        </p:txBody>
      </p:sp>
      <p:sp>
        <p:nvSpPr>
          <p:cNvPr id="24" name="TextBox 35"/>
          <p:cNvSpPr txBox="1">
            <a:spLocks noChangeArrowheads="1"/>
          </p:cNvSpPr>
          <p:nvPr/>
        </p:nvSpPr>
        <p:spPr bwMode="auto">
          <a:xfrm>
            <a:off x="6738938" y="4108725"/>
            <a:ext cx="7397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2000"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74</a:t>
            </a:r>
            <a:r>
              <a:rPr lang="en-US" altLang="zh-CN" sz="2000" baseline="30000"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2000" baseline="30000"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TextBox 38"/>
          <p:cNvSpPr txBox="1"/>
          <p:nvPr/>
        </p:nvSpPr>
        <p:spPr bwMode="auto">
          <a:xfrm>
            <a:off x="6689931" y="3844672"/>
            <a:ext cx="723862" cy="253916"/>
          </a:xfrm>
          <a:prstGeom prst="rect">
            <a:avLst/>
          </a:prstGeom>
          <a:noFill/>
        </p:spPr>
        <p:txBody>
          <a:bodyPr wrap="square">
            <a:spAutoFit/>
          </a:bodyPr>
          <a:lstStyle/>
          <a:p>
            <a:pPr algn="ctr" defTabSz="685800">
              <a:defRPr/>
            </a:pPr>
            <a:r>
              <a:rPr lang="zh-CN" altLang="en-US" sz="1050" dirty="0">
                <a:solidFill>
                  <a:prstClr val="black">
                    <a:lumMod val="75000"/>
                    <a:lumOff val="25000"/>
                  </a:prstClr>
                </a:solidFill>
                <a:latin typeface="微软雅黑" panose="020B0503020204020204" pitchFamily="34" charset="-122"/>
                <a:ea typeface="微软雅黑" panose="020B0503020204020204" pitchFamily="34" charset="-122"/>
              </a:rPr>
              <a:t>添加标题</a:t>
            </a:r>
            <a:endPar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6" name="矩形 25"/>
          <p:cNvSpPr>
            <a:spLocks noChangeArrowheads="1"/>
          </p:cNvSpPr>
          <p:nvPr/>
        </p:nvSpPr>
        <p:spPr bwMode="auto">
          <a:xfrm>
            <a:off x="1922079" y="1356377"/>
            <a:ext cx="510329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150000"/>
              </a:lnSpc>
            </a:pP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锐普</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的设计理念：杜绝平庸、专做精品 ！</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100%</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专业；</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100%</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尽心；</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100%</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创意。</a:t>
            </a:r>
            <a:endPar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a:p>
            <a:pPr defTabSz="685800">
              <a:lnSpc>
                <a:spcPct val="150000"/>
              </a:lnSpc>
            </a:pP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锐普</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服务领域：</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公共模板设计；</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个性模板设计；</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稿件制作。</a:t>
            </a:r>
            <a:endPar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a:off x="1822820" y="3840475"/>
            <a:ext cx="644051"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822820" y="4100028"/>
            <a:ext cx="644051"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508168" y="3840475"/>
            <a:ext cx="644051"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508168" y="4100028"/>
            <a:ext cx="644051"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68239" y="3840475"/>
            <a:ext cx="644051"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68239" y="4100028"/>
            <a:ext cx="644051"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725744" y="3840475"/>
            <a:ext cx="644051"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725744" y="4100028"/>
            <a:ext cx="644051"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pic>
        <p:nvPicPr>
          <p:cNvPr id="68" name="图片 67"/>
          <p:cNvPicPr>
            <a:picLocks noChangeAspect="1"/>
          </p:cNvPicPr>
          <p:nvPr/>
        </p:nvPicPr>
        <p:blipFill rotWithShape="1">
          <a:blip r:embed="rId1" cstate="print">
            <a:extLst>
              <a:ext uri="{28A0092B-C50C-407E-A947-70E740481C1C}">
                <a14:useLocalDpi xmlns:a14="http://schemas.microsoft.com/office/drawing/2010/main" val="0"/>
              </a:ext>
            </a:extLst>
          </a:blip>
          <a:srcRect l="70406" t="34849" r="1389" b="41267"/>
          <a:stretch>
            <a:fillRect/>
          </a:stretch>
        </p:blipFill>
        <p:spPr>
          <a:xfrm flipH="1">
            <a:off x="-20909" y="-18661"/>
            <a:ext cx="1015094" cy="859242"/>
          </a:xfrm>
          <a:prstGeom prst="roundRect">
            <a:avLst>
              <a:gd name="adj" fmla="val 0"/>
            </a:avLst>
          </a:prstGeom>
          <a:ln w="6350">
            <a:solidFill>
              <a:srgbClr val="2C92F4"/>
            </a:solidFill>
          </a:ln>
        </p:spPr>
      </p:pic>
      <p:grpSp>
        <p:nvGrpSpPr>
          <p:cNvPr id="69" name="组合 68"/>
          <p:cNvGrpSpPr/>
          <p:nvPr/>
        </p:nvGrpSpPr>
        <p:grpSpPr>
          <a:xfrm>
            <a:off x="1262308" y="181521"/>
            <a:ext cx="1674607" cy="628303"/>
            <a:chOff x="4140886" y="2022677"/>
            <a:chExt cx="1674607" cy="628303"/>
          </a:xfrm>
        </p:grpSpPr>
        <p:sp>
          <p:nvSpPr>
            <p:cNvPr id="70" name="TextBox 164"/>
            <p:cNvSpPr txBox="1">
              <a:spLocks noChangeArrowheads="1"/>
            </p:cNvSpPr>
            <p:nvPr/>
          </p:nvSpPr>
          <p:spPr bwMode="auto">
            <a:xfrm>
              <a:off x="4140886" y="2022677"/>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发展历程</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1" name="矩形 70"/>
            <p:cNvSpPr/>
            <p:nvPr/>
          </p:nvSpPr>
          <p:spPr>
            <a:xfrm>
              <a:off x="4172436" y="2397064"/>
              <a:ext cx="1643057"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Development history</a:t>
              </a:r>
              <a:endParaRPr lang="zh-CN" altLang="en-US" sz="1050" dirty="0">
                <a:solidFill>
                  <a:prstClr val="white"/>
                </a:solidFill>
                <a:latin typeface="Arial" panose="020B0604020202020204" pitchFamily="34" charset="0"/>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bwMode="auto">
          <a:xfrm>
            <a:off x="1199997" y="2989168"/>
            <a:ext cx="469900" cy="468313"/>
            <a:chOff x="1261058" y="2859088"/>
            <a:chExt cx="469471" cy="469471"/>
          </a:xfrm>
        </p:grpSpPr>
        <p:sp>
          <p:nvSpPr>
            <p:cNvPr id="6" name="椭圆 5"/>
            <p:cNvSpPr/>
            <p:nvPr/>
          </p:nvSpPr>
          <p:spPr>
            <a:xfrm>
              <a:off x="1261058" y="2859088"/>
              <a:ext cx="469471" cy="469471"/>
            </a:xfrm>
            <a:prstGeom prst="ellipse">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7" name="组合 1"/>
            <p:cNvGrpSpPr/>
            <p:nvPr/>
          </p:nvGrpSpPr>
          <p:grpSpPr bwMode="auto">
            <a:xfrm>
              <a:off x="1398172" y="2951005"/>
              <a:ext cx="195241" cy="248168"/>
              <a:chOff x="7301951" y="3221556"/>
              <a:chExt cx="127742" cy="162371"/>
            </a:xfrm>
          </p:grpSpPr>
          <p:sp>
            <p:nvSpPr>
              <p:cNvPr id="8" name="Freeform 9"/>
              <p:cNvSpPr/>
              <p:nvPr/>
            </p:nvSpPr>
            <p:spPr bwMode="auto">
              <a:xfrm>
                <a:off x="7325607" y="3221556"/>
                <a:ext cx="84026" cy="32551"/>
              </a:xfrm>
              <a:custGeom>
                <a:avLst/>
                <a:gdLst>
                  <a:gd name="T0" fmla="*/ 8589871 w 188"/>
                  <a:gd name="T1" fmla="*/ 14514625 h 73"/>
                  <a:gd name="T2" fmla="*/ 17978435 w 188"/>
                  <a:gd name="T3" fmla="*/ 14514625 h 73"/>
                  <a:gd name="T4" fmla="*/ 18178221 w 188"/>
                  <a:gd name="T5" fmla="*/ 14514625 h 73"/>
                  <a:gd name="T6" fmla="*/ 27567232 w 188"/>
                  <a:gd name="T7" fmla="*/ 14514625 h 73"/>
                  <a:gd name="T8" fmla="*/ 32161398 w 188"/>
                  <a:gd name="T9" fmla="*/ 3578826 h 73"/>
                  <a:gd name="T10" fmla="*/ 26568306 w 188"/>
                  <a:gd name="T11" fmla="*/ 2584906 h 73"/>
                  <a:gd name="T12" fmla="*/ 21574122 w 188"/>
                  <a:gd name="T13" fmla="*/ 8947512 h 73"/>
                  <a:gd name="T14" fmla="*/ 23571975 w 188"/>
                  <a:gd name="T15" fmla="*/ 994366 h 73"/>
                  <a:gd name="T16" fmla="*/ 18178221 w 188"/>
                  <a:gd name="T17" fmla="*/ 0 h 73"/>
                  <a:gd name="T18" fmla="*/ 12585128 w 188"/>
                  <a:gd name="T19" fmla="*/ 994366 h 73"/>
                  <a:gd name="T20" fmla="*/ 14582534 w 188"/>
                  <a:gd name="T21" fmla="*/ 8947512 h 73"/>
                  <a:gd name="T22" fmla="*/ 9588350 w 188"/>
                  <a:gd name="T23" fmla="*/ 2584906 h 73"/>
                  <a:gd name="T24" fmla="*/ 3995258 w 188"/>
                  <a:gd name="T25" fmla="*/ 3578826 h 73"/>
                  <a:gd name="T26" fmla="*/ 8589871 w 188"/>
                  <a:gd name="T27" fmla="*/ 14514625 h 7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8" h="73">
                    <a:moveTo>
                      <a:pt x="43" y="73"/>
                    </a:moveTo>
                    <a:cubicBezTo>
                      <a:pt x="90" y="73"/>
                      <a:pt x="90" y="73"/>
                      <a:pt x="90" y="73"/>
                    </a:cubicBezTo>
                    <a:cubicBezTo>
                      <a:pt x="91" y="73"/>
                      <a:pt x="91" y="73"/>
                      <a:pt x="91" y="73"/>
                    </a:cubicBezTo>
                    <a:cubicBezTo>
                      <a:pt x="138" y="73"/>
                      <a:pt x="138" y="73"/>
                      <a:pt x="138" y="73"/>
                    </a:cubicBezTo>
                    <a:cubicBezTo>
                      <a:pt x="152" y="25"/>
                      <a:pt x="188" y="31"/>
                      <a:pt x="161" y="18"/>
                    </a:cubicBezTo>
                    <a:cubicBezTo>
                      <a:pt x="155" y="14"/>
                      <a:pt x="138" y="7"/>
                      <a:pt x="133" y="13"/>
                    </a:cubicBezTo>
                    <a:cubicBezTo>
                      <a:pt x="128" y="18"/>
                      <a:pt x="122" y="44"/>
                      <a:pt x="108" y="45"/>
                    </a:cubicBezTo>
                    <a:cubicBezTo>
                      <a:pt x="109" y="37"/>
                      <a:pt x="124" y="14"/>
                      <a:pt x="118" y="5"/>
                    </a:cubicBezTo>
                    <a:cubicBezTo>
                      <a:pt x="115" y="0"/>
                      <a:pt x="96" y="0"/>
                      <a:pt x="91" y="0"/>
                    </a:cubicBezTo>
                    <a:cubicBezTo>
                      <a:pt x="85" y="0"/>
                      <a:pt x="66" y="0"/>
                      <a:pt x="63" y="5"/>
                    </a:cubicBezTo>
                    <a:cubicBezTo>
                      <a:pt x="57" y="14"/>
                      <a:pt x="72" y="37"/>
                      <a:pt x="73" y="45"/>
                    </a:cubicBezTo>
                    <a:cubicBezTo>
                      <a:pt x="59" y="44"/>
                      <a:pt x="53" y="18"/>
                      <a:pt x="48" y="13"/>
                    </a:cubicBezTo>
                    <a:cubicBezTo>
                      <a:pt x="43" y="7"/>
                      <a:pt x="26" y="11"/>
                      <a:pt x="20" y="18"/>
                    </a:cubicBezTo>
                    <a:cubicBezTo>
                      <a:pt x="0" y="40"/>
                      <a:pt x="29" y="25"/>
                      <a:pt x="43" y="7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9" name="Freeform 11"/>
              <p:cNvSpPr>
                <a:spLocks noEditPoints="1"/>
              </p:cNvSpPr>
              <p:nvPr/>
            </p:nvSpPr>
            <p:spPr bwMode="auto">
              <a:xfrm>
                <a:off x="7301951" y="3271514"/>
                <a:ext cx="127742" cy="112413"/>
              </a:xfrm>
              <a:custGeom>
                <a:avLst/>
                <a:gdLst>
                  <a:gd name="T0" fmla="*/ 38303394 w 286"/>
                  <a:gd name="T1" fmla="*/ 0 h 251"/>
                  <a:gd name="T2" fmla="*/ 29126516 w 286"/>
                  <a:gd name="T3" fmla="*/ 0 h 251"/>
                  <a:gd name="T4" fmla="*/ 27929493 w 286"/>
                  <a:gd name="T5" fmla="*/ 0 h 251"/>
                  <a:gd name="T6" fmla="*/ 18752615 w 286"/>
                  <a:gd name="T7" fmla="*/ 0 h 251"/>
                  <a:gd name="T8" fmla="*/ 199653 w 286"/>
                  <a:gd name="T9" fmla="*/ 32493627 h 251"/>
                  <a:gd name="T10" fmla="*/ 28528004 w 286"/>
                  <a:gd name="T11" fmla="*/ 50345349 h 251"/>
                  <a:gd name="T12" fmla="*/ 28528004 w 286"/>
                  <a:gd name="T13" fmla="*/ 50345349 h 251"/>
                  <a:gd name="T14" fmla="*/ 28528004 w 286"/>
                  <a:gd name="T15" fmla="*/ 50345349 h 251"/>
                  <a:gd name="T16" fmla="*/ 56856356 w 286"/>
                  <a:gd name="T17" fmla="*/ 32493627 h 251"/>
                  <a:gd name="T18" fmla="*/ 38303394 w 286"/>
                  <a:gd name="T19" fmla="*/ 0 h 251"/>
                  <a:gd name="T20" fmla="*/ 36906718 w 286"/>
                  <a:gd name="T21" fmla="*/ 37909605 h 251"/>
                  <a:gd name="T22" fmla="*/ 30922050 w 286"/>
                  <a:gd name="T23" fmla="*/ 40115766 h 251"/>
                  <a:gd name="T24" fmla="*/ 30123886 w 286"/>
                  <a:gd name="T25" fmla="*/ 40918332 h 251"/>
                  <a:gd name="T26" fmla="*/ 30123886 w 286"/>
                  <a:gd name="T27" fmla="*/ 42322375 h 251"/>
                  <a:gd name="T28" fmla="*/ 29326169 w 286"/>
                  <a:gd name="T29" fmla="*/ 43124493 h 251"/>
                  <a:gd name="T30" fmla="*/ 26732470 w 286"/>
                  <a:gd name="T31" fmla="*/ 43124493 h 251"/>
                  <a:gd name="T32" fmla="*/ 26133959 w 286"/>
                  <a:gd name="T33" fmla="*/ 42322375 h 251"/>
                  <a:gd name="T34" fmla="*/ 26133959 w 286"/>
                  <a:gd name="T35" fmla="*/ 40717690 h 251"/>
                  <a:gd name="T36" fmla="*/ 25336241 w 286"/>
                  <a:gd name="T37" fmla="*/ 39714483 h 251"/>
                  <a:gd name="T38" fmla="*/ 17755245 w 286"/>
                  <a:gd name="T39" fmla="*/ 35702996 h 251"/>
                  <a:gd name="T40" fmla="*/ 20947008 w 286"/>
                  <a:gd name="T41" fmla="*/ 33095552 h 251"/>
                  <a:gd name="T42" fmla="*/ 21146661 w 286"/>
                  <a:gd name="T43" fmla="*/ 33496835 h 251"/>
                  <a:gd name="T44" fmla="*/ 21346314 w 286"/>
                  <a:gd name="T45" fmla="*/ 33496835 h 251"/>
                  <a:gd name="T46" fmla="*/ 21545520 w 286"/>
                  <a:gd name="T47" fmla="*/ 33897670 h 251"/>
                  <a:gd name="T48" fmla="*/ 24737730 w 286"/>
                  <a:gd name="T49" fmla="*/ 35702996 h 251"/>
                  <a:gd name="T50" fmla="*/ 25336241 w 286"/>
                  <a:gd name="T51" fmla="*/ 35903637 h 251"/>
                  <a:gd name="T52" fmla="*/ 26133959 w 286"/>
                  <a:gd name="T53" fmla="*/ 35301713 h 251"/>
                  <a:gd name="T54" fmla="*/ 26133959 w 286"/>
                  <a:gd name="T55" fmla="*/ 26476620 h 251"/>
                  <a:gd name="T56" fmla="*/ 25336241 w 286"/>
                  <a:gd name="T57" fmla="*/ 25473413 h 251"/>
                  <a:gd name="T58" fmla="*/ 21346314 w 286"/>
                  <a:gd name="T59" fmla="*/ 23668535 h 251"/>
                  <a:gd name="T60" fmla="*/ 18552962 w 286"/>
                  <a:gd name="T61" fmla="*/ 20459166 h 251"/>
                  <a:gd name="T62" fmla="*/ 20149291 w 286"/>
                  <a:gd name="T63" fmla="*/ 11834267 h 251"/>
                  <a:gd name="T64" fmla="*/ 25336241 w 286"/>
                  <a:gd name="T65" fmla="*/ 9226823 h 251"/>
                  <a:gd name="T66" fmla="*/ 26133959 w 286"/>
                  <a:gd name="T67" fmla="*/ 8424257 h 251"/>
                  <a:gd name="T68" fmla="*/ 26133959 w 286"/>
                  <a:gd name="T69" fmla="*/ 6819573 h 251"/>
                  <a:gd name="T70" fmla="*/ 26732470 w 286"/>
                  <a:gd name="T71" fmla="*/ 6017454 h 251"/>
                  <a:gd name="T72" fmla="*/ 29326169 w 286"/>
                  <a:gd name="T73" fmla="*/ 6017454 h 251"/>
                  <a:gd name="T74" fmla="*/ 30123886 w 286"/>
                  <a:gd name="T75" fmla="*/ 6819573 h 251"/>
                  <a:gd name="T76" fmla="*/ 30123886 w 286"/>
                  <a:gd name="T77" fmla="*/ 8223616 h 251"/>
                  <a:gd name="T78" fmla="*/ 30922050 w 286"/>
                  <a:gd name="T79" fmla="*/ 9026182 h 251"/>
                  <a:gd name="T80" fmla="*/ 32318279 w 286"/>
                  <a:gd name="T81" fmla="*/ 9427017 h 251"/>
                  <a:gd name="T82" fmla="*/ 38103741 w 286"/>
                  <a:gd name="T83" fmla="*/ 13438952 h 251"/>
                  <a:gd name="T84" fmla="*/ 34911978 w 286"/>
                  <a:gd name="T85" fmla="*/ 15845754 h 251"/>
                  <a:gd name="T86" fmla="*/ 34712325 w 286"/>
                  <a:gd name="T87" fmla="*/ 15645113 h 251"/>
                  <a:gd name="T88" fmla="*/ 34513119 w 286"/>
                  <a:gd name="T89" fmla="*/ 15444471 h 251"/>
                  <a:gd name="T90" fmla="*/ 34313466 w 286"/>
                  <a:gd name="T91" fmla="*/ 15043636 h 251"/>
                  <a:gd name="T92" fmla="*/ 31121256 w 286"/>
                  <a:gd name="T93" fmla="*/ 13238310 h 251"/>
                  <a:gd name="T94" fmla="*/ 30922050 w 286"/>
                  <a:gd name="T95" fmla="*/ 13037669 h 251"/>
                  <a:gd name="T96" fmla="*/ 30123886 w 286"/>
                  <a:gd name="T97" fmla="*/ 13639593 h 251"/>
                  <a:gd name="T98" fmla="*/ 30123886 w 286"/>
                  <a:gd name="T99" fmla="*/ 22464686 h 251"/>
                  <a:gd name="T100" fmla="*/ 30722398 w 286"/>
                  <a:gd name="T101" fmla="*/ 23467893 h 251"/>
                  <a:gd name="T102" fmla="*/ 39101112 w 286"/>
                  <a:gd name="T103" fmla="*/ 29485348 h 251"/>
                  <a:gd name="T104" fmla="*/ 36906718 w 286"/>
                  <a:gd name="T105" fmla="*/ 37909605 h 25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86" h="251">
                    <a:moveTo>
                      <a:pt x="192" y="0"/>
                    </a:moveTo>
                    <a:cubicBezTo>
                      <a:pt x="146" y="0"/>
                      <a:pt x="146" y="0"/>
                      <a:pt x="146" y="0"/>
                    </a:cubicBezTo>
                    <a:cubicBezTo>
                      <a:pt x="140" y="0"/>
                      <a:pt x="140" y="0"/>
                      <a:pt x="140" y="0"/>
                    </a:cubicBezTo>
                    <a:cubicBezTo>
                      <a:pt x="94" y="0"/>
                      <a:pt x="94" y="0"/>
                      <a:pt x="94" y="0"/>
                    </a:cubicBezTo>
                    <a:cubicBezTo>
                      <a:pt x="79" y="32"/>
                      <a:pt x="0" y="71"/>
                      <a:pt x="1" y="162"/>
                    </a:cubicBezTo>
                    <a:cubicBezTo>
                      <a:pt x="1" y="239"/>
                      <a:pt x="58" y="251"/>
                      <a:pt x="143" y="251"/>
                    </a:cubicBezTo>
                    <a:cubicBezTo>
                      <a:pt x="143" y="251"/>
                      <a:pt x="143" y="251"/>
                      <a:pt x="143" y="251"/>
                    </a:cubicBezTo>
                    <a:cubicBezTo>
                      <a:pt x="143" y="251"/>
                      <a:pt x="143" y="251"/>
                      <a:pt x="143" y="251"/>
                    </a:cubicBezTo>
                    <a:cubicBezTo>
                      <a:pt x="228" y="251"/>
                      <a:pt x="285" y="239"/>
                      <a:pt x="285" y="162"/>
                    </a:cubicBezTo>
                    <a:cubicBezTo>
                      <a:pt x="286" y="71"/>
                      <a:pt x="206" y="32"/>
                      <a:pt x="192" y="0"/>
                    </a:cubicBezTo>
                    <a:close/>
                    <a:moveTo>
                      <a:pt x="185" y="189"/>
                    </a:moveTo>
                    <a:cubicBezTo>
                      <a:pt x="177" y="196"/>
                      <a:pt x="155" y="200"/>
                      <a:pt x="155" y="200"/>
                    </a:cubicBezTo>
                    <a:cubicBezTo>
                      <a:pt x="153" y="200"/>
                      <a:pt x="151" y="202"/>
                      <a:pt x="151" y="204"/>
                    </a:cubicBezTo>
                    <a:cubicBezTo>
                      <a:pt x="151" y="211"/>
                      <a:pt x="151" y="211"/>
                      <a:pt x="151" y="211"/>
                    </a:cubicBezTo>
                    <a:cubicBezTo>
                      <a:pt x="151" y="213"/>
                      <a:pt x="149" y="215"/>
                      <a:pt x="147" y="215"/>
                    </a:cubicBezTo>
                    <a:cubicBezTo>
                      <a:pt x="134" y="215"/>
                      <a:pt x="134" y="215"/>
                      <a:pt x="134" y="215"/>
                    </a:cubicBezTo>
                    <a:cubicBezTo>
                      <a:pt x="132" y="215"/>
                      <a:pt x="131" y="213"/>
                      <a:pt x="131" y="211"/>
                    </a:cubicBezTo>
                    <a:cubicBezTo>
                      <a:pt x="131" y="203"/>
                      <a:pt x="131" y="203"/>
                      <a:pt x="131" y="203"/>
                    </a:cubicBezTo>
                    <a:cubicBezTo>
                      <a:pt x="131" y="201"/>
                      <a:pt x="129" y="199"/>
                      <a:pt x="127" y="198"/>
                    </a:cubicBezTo>
                    <a:cubicBezTo>
                      <a:pt x="127" y="198"/>
                      <a:pt x="96" y="189"/>
                      <a:pt x="89" y="178"/>
                    </a:cubicBezTo>
                    <a:cubicBezTo>
                      <a:pt x="84" y="170"/>
                      <a:pt x="99" y="156"/>
                      <a:pt x="105" y="165"/>
                    </a:cubicBezTo>
                    <a:cubicBezTo>
                      <a:pt x="105" y="166"/>
                      <a:pt x="106" y="166"/>
                      <a:pt x="106" y="167"/>
                    </a:cubicBezTo>
                    <a:cubicBezTo>
                      <a:pt x="106" y="167"/>
                      <a:pt x="105" y="166"/>
                      <a:pt x="107" y="167"/>
                    </a:cubicBezTo>
                    <a:cubicBezTo>
                      <a:pt x="107" y="168"/>
                      <a:pt x="108" y="169"/>
                      <a:pt x="108" y="169"/>
                    </a:cubicBezTo>
                    <a:cubicBezTo>
                      <a:pt x="112" y="172"/>
                      <a:pt x="119" y="176"/>
                      <a:pt x="124" y="178"/>
                    </a:cubicBezTo>
                    <a:cubicBezTo>
                      <a:pt x="126" y="179"/>
                      <a:pt x="127" y="179"/>
                      <a:pt x="127" y="179"/>
                    </a:cubicBezTo>
                    <a:cubicBezTo>
                      <a:pt x="129" y="180"/>
                      <a:pt x="131" y="178"/>
                      <a:pt x="131" y="176"/>
                    </a:cubicBezTo>
                    <a:cubicBezTo>
                      <a:pt x="131" y="132"/>
                      <a:pt x="131" y="132"/>
                      <a:pt x="131" y="132"/>
                    </a:cubicBezTo>
                    <a:cubicBezTo>
                      <a:pt x="131" y="130"/>
                      <a:pt x="129" y="128"/>
                      <a:pt x="127" y="127"/>
                    </a:cubicBezTo>
                    <a:cubicBezTo>
                      <a:pt x="127" y="127"/>
                      <a:pt x="110" y="119"/>
                      <a:pt x="107" y="118"/>
                    </a:cubicBezTo>
                    <a:cubicBezTo>
                      <a:pt x="101" y="114"/>
                      <a:pt x="96" y="108"/>
                      <a:pt x="93" y="102"/>
                    </a:cubicBezTo>
                    <a:cubicBezTo>
                      <a:pt x="86" y="88"/>
                      <a:pt x="89" y="71"/>
                      <a:pt x="101" y="59"/>
                    </a:cubicBezTo>
                    <a:cubicBezTo>
                      <a:pt x="109" y="52"/>
                      <a:pt x="127" y="46"/>
                      <a:pt x="127" y="46"/>
                    </a:cubicBezTo>
                    <a:cubicBezTo>
                      <a:pt x="129" y="46"/>
                      <a:pt x="131" y="44"/>
                      <a:pt x="131" y="42"/>
                    </a:cubicBezTo>
                    <a:cubicBezTo>
                      <a:pt x="131" y="34"/>
                      <a:pt x="131" y="34"/>
                      <a:pt x="131" y="34"/>
                    </a:cubicBezTo>
                    <a:cubicBezTo>
                      <a:pt x="131" y="32"/>
                      <a:pt x="132" y="30"/>
                      <a:pt x="134" y="30"/>
                    </a:cubicBezTo>
                    <a:cubicBezTo>
                      <a:pt x="147" y="30"/>
                      <a:pt x="147" y="30"/>
                      <a:pt x="147" y="30"/>
                    </a:cubicBezTo>
                    <a:cubicBezTo>
                      <a:pt x="149" y="30"/>
                      <a:pt x="151" y="32"/>
                      <a:pt x="151" y="34"/>
                    </a:cubicBezTo>
                    <a:cubicBezTo>
                      <a:pt x="151" y="41"/>
                      <a:pt x="151" y="41"/>
                      <a:pt x="151" y="41"/>
                    </a:cubicBezTo>
                    <a:cubicBezTo>
                      <a:pt x="151" y="43"/>
                      <a:pt x="153" y="45"/>
                      <a:pt x="155" y="45"/>
                    </a:cubicBezTo>
                    <a:cubicBezTo>
                      <a:pt x="155" y="45"/>
                      <a:pt x="158" y="46"/>
                      <a:pt x="162" y="47"/>
                    </a:cubicBezTo>
                    <a:cubicBezTo>
                      <a:pt x="172" y="50"/>
                      <a:pt x="186" y="58"/>
                      <a:pt x="191" y="67"/>
                    </a:cubicBezTo>
                    <a:cubicBezTo>
                      <a:pt x="196" y="75"/>
                      <a:pt x="181" y="88"/>
                      <a:pt x="175" y="79"/>
                    </a:cubicBezTo>
                    <a:cubicBezTo>
                      <a:pt x="175" y="79"/>
                      <a:pt x="174" y="78"/>
                      <a:pt x="174" y="78"/>
                    </a:cubicBezTo>
                    <a:cubicBezTo>
                      <a:pt x="174" y="77"/>
                      <a:pt x="175" y="79"/>
                      <a:pt x="173" y="77"/>
                    </a:cubicBezTo>
                    <a:cubicBezTo>
                      <a:pt x="173" y="76"/>
                      <a:pt x="172" y="76"/>
                      <a:pt x="172" y="75"/>
                    </a:cubicBezTo>
                    <a:cubicBezTo>
                      <a:pt x="168" y="72"/>
                      <a:pt x="161" y="67"/>
                      <a:pt x="156" y="66"/>
                    </a:cubicBezTo>
                    <a:cubicBezTo>
                      <a:pt x="155" y="65"/>
                      <a:pt x="155" y="65"/>
                      <a:pt x="155" y="65"/>
                    </a:cubicBezTo>
                    <a:cubicBezTo>
                      <a:pt x="153" y="64"/>
                      <a:pt x="151" y="66"/>
                      <a:pt x="151" y="68"/>
                    </a:cubicBezTo>
                    <a:cubicBezTo>
                      <a:pt x="151" y="112"/>
                      <a:pt x="151" y="112"/>
                      <a:pt x="151" y="112"/>
                    </a:cubicBezTo>
                    <a:cubicBezTo>
                      <a:pt x="151" y="114"/>
                      <a:pt x="153" y="116"/>
                      <a:pt x="154" y="117"/>
                    </a:cubicBezTo>
                    <a:cubicBezTo>
                      <a:pt x="154" y="117"/>
                      <a:pt x="191" y="132"/>
                      <a:pt x="196" y="147"/>
                    </a:cubicBezTo>
                    <a:cubicBezTo>
                      <a:pt x="201" y="162"/>
                      <a:pt x="196" y="179"/>
                      <a:pt x="185" y="18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grpSp>
      <p:sp>
        <p:nvSpPr>
          <p:cNvPr id="10" name="矩形 8"/>
          <p:cNvSpPr>
            <a:spLocks noChangeArrowheads="1"/>
          </p:cNvSpPr>
          <p:nvPr/>
        </p:nvSpPr>
        <p:spPr bwMode="auto">
          <a:xfrm>
            <a:off x="1646085" y="3057207"/>
            <a:ext cx="2947987"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lnSpc>
                <a:spcPct val="114000"/>
              </a:lnSpc>
              <a:spcBef>
                <a:spcPct val="0"/>
              </a:spcBef>
              <a:buFontTx/>
              <a:buNone/>
            </a:pP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杜绝平庸、专做精品 ！</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a:p>
            <a:pPr defTabSz="685800" eaLnBrk="1" hangingPunct="1">
              <a:lnSpc>
                <a:spcPct val="114000"/>
              </a:lnSpc>
              <a:spcBef>
                <a:spcPct val="0"/>
              </a:spcBef>
              <a:buFontTx/>
              <a:buNone/>
            </a:pP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100%</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专业；</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100%</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尽心；</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100%</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创意</a:t>
            </a:r>
            <a:endPar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11" name="组合 10"/>
          <p:cNvGrpSpPr/>
          <p:nvPr/>
        </p:nvGrpSpPr>
        <p:grpSpPr bwMode="auto">
          <a:xfrm>
            <a:off x="1199997" y="3744538"/>
            <a:ext cx="469900" cy="469900"/>
            <a:chOff x="1261058" y="3507854"/>
            <a:chExt cx="469471" cy="469471"/>
          </a:xfrm>
        </p:grpSpPr>
        <p:sp>
          <p:nvSpPr>
            <p:cNvPr id="12" name="椭圆 11"/>
            <p:cNvSpPr/>
            <p:nvPr/>
          </p:nvSpPr>
          <p:spPr>
            <a:xfrm>
              <a:off x="1261058" y="3507854"/>
              <a:ext cx="469471" cy="469471"/>
            </a:xfrm>
            <a:prstGeom prst="ellipse">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3" name="Freeform 623"/>
            <p:cNvSpPr>
              <a:spLocks noEditPoints="1"/>
            </p:cNvSpPr>
            <p:nvPr/>
          </p:nvSpPr>
          <p:spPr bwMode="auto">
            <a:xfrm>
              <a:off x="1398347" y="3641522"/>
              <a:ext cx="189351" cy="189864"/>
            </a:xfrm>
            <a:custGeom>
              <a:avLst/>
              <a:gdLst>
                <a:gd name="T0" fmla="*/ 212153230 w 26"/>
                <a:gd name="T1" fmla="*/ 959864754 h 26"/>
                <a:gd name="T2" fmla="*/ 424306460 w 26"/>
                <a:gd name="T3" fmla="*/ 1173169656 h 26"/>
                <a:gd name="T4" fmla="*/ 530379434 w 26"/>
                <a:gd name="T5" fmla="*/ 1066517205 h 26"/>
                <a:gd name="T6" fmla="*/ 636459690 w 26"/>
                <a:gd name="T7" fmla="*/ 959864754 h 26"/>
                <a:gd name="T8" fmla="*/ 742532664 w 26"/>
                <a:gd name="T9" fmla="*/ 1226499533 h 26"/>
                <a:gd name="T10" fmla="*/ 954685894 w 26"/>
                <a:gd name="T11" fmla="*/ 959864754 h 26"/>
                <a:gd name="T12" fmla="*/ 742532664 w 26"/>
                <a:gd name="T13" fmla="*/ 1226499533 h 26"/>
                <a:gd name="T14" fmla="*/ 1060766150 w 26"/>
                <a:gd name="T15" fmla="*/ 959864754 h 26"/>
                <a:gd name="T16" fmla="*/ 1007726022 w 26"/>
                <a:gd name="T17" fmla="*/ 1173169656 h 26"/>
                <a:gd name="T18" fmla="*/ 159113102 w 26"/>
                <a:gd name="T19" fmla="*/ 693237279 h 26"/>
                <a:gd name="T20" fmla="*/ 318226204 w 26"/>
                <a:gd name="T21" fmla="*/ 533262254 h 26"/>
                <a:gd name="T22" fmla="*/ 318226204 w 26"/>
                <a:gd name="T23" fmla="*/ 799889730 h 26"/>
                <a:gd name="T24" fmla="*/ 424306460 w 26"/>
                <a:gd name="T25" fmla="*/ 799889730 h 26"/>
                <a:gd name="T26" fmla="*/ 424306460 w 26"/>
                <a:gd name="T27" fmla="*/ 533262254 h 26"/>
                <a:gd name="T28" fmla="*/ 636459690 w 26"/>
                <a:gd name="T29" fmla="*/ 799889730 h 26"/>
                <a:gd name="T30" fmla="*/ 742532664 w 26"/>
                <a:gd name="T31" fmla="*/ 799889730 h 26"/>
                <a:gd name="T32" fmla="*/ 954685894 w 26"/>
                <a:gd name="T33" fmla="*/ 533262254 h 26"/>
                <a:gd name="T34" fmla="*/ 954685894 w 26"/>
                <a:gd name="T35" fmla="*/ 799889730 h 26"/>
                <a:gd name="T36" fmla="*/ 1113798996 w 26"/>
                <a:gd name="T37" fmla="*/ 799889730 h 26"/>
                <a:gd name="T38" fmla="*/ 1113798996 w 26"/>
                <a:gd name="T39" fmla="*/ 533262254 h 26"/>
                <a:gd name="T40" fmla="*/ 1219879252 w 26"/>
                <a:gd name="T41" fmla="*/ 693237279 h 26"/>
                <a:gd name="T42" fmla="*/ 1113798996 w 26"/>
                <a:gd name="T43" fmla="*/ 799889730 h 26"/>
                <a:gd name="T44" fmla="*/ 424306460 w 26"/>
                <a:gd name="T45" fmla="*/ 213304902 h 26"/>
                <a:gd name="T46" fmla="*/ 212153230 w 26"/>
                <a:gd name="T47" fmla="*/ 426609803 h 26"/>
                <a:gd name="T48" fmla="*/ 1007726022 w 26"/>
                <a:gd name="T49" fmla="*/ 213304902 h 26"/>
                <a:gd name="T50" fmla="*/ 1060766150 w 26"/>
                <a:gd name="T51" fmla="*/ 426609803 h 26"/>
                <a:gd name="T52" fmla="*/ 530379434 w 26"/>
                <a:gd name="T53" fmla="*/ 266627476 h 26"/>
                <a:gd name="T54" fmla="*/ 636459690 w 26"/>
                <a:gd name="T55" fmla="*/ 426609803 h 26"/>
                <a:gd name="T56" fmla="*/ 742532664 w 26"/>
                <a:gd name="T57" fmla="*/ 426609803 h 26"/>
                <a:gd name="T58" fmla="*/ 901645766 w 26"/>
                <a:gd name="T59" fmla="*/ 266627476 h 26"/>
                <a:gd name="T60" fmla="*/ 742532664 w 26"/>
                <a:gd name="T61" fmla="*/ 426609803 h 26"/>
                <a:gd name="T62" fmla="*/ 0 w 26"/>
                <a:gd name="T63" fmla="*/ 693237279 h 26"/>
                <a:gd name="T64" fmla="*/ 1378992354 w 26"/>
                <a:gd name="T65" fmla="*/ 693237279 h 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6" h="26">
                  <a:moveTo>
                    <a:pt x="8" y="22"/>
                  </a:moveTo>
                  <a:cubicBezTo>
                    <a:pt x="6" y="21"/>
                    <a:pt x="5" y="19"/>
                    <a:pt x="4" y="18"/>
                  </a:cubicBezTo>
                  <a:cubicBezTo>
                    <a:pt x="6" y="18"/>
                    <a:pt x="6" y="18"/>
                    <a:pt x="6" y="18"/>
                  </a:cubicBezTo>
                  <a:cubicBezTo>
                    <a:pt x="6" y="19"/>
                    <a:pt x="7" y="20"/>
                    <a:pt x="8" y="22"/>
                  </a:cubicBezTo>
                  <a:moveTo>
                    <a:pt x="12" y="23"/>
                  </a:moveTo>
                  <a:cubicBezTo>
                    <a:pt x="11" y="22"/>
                    <a:pt x="10" y="22"/>
                    <a:pt x="10" y="20"/>
                  </a:cubicBezTo>
                  <a:cubicBezTo>
                    <a:pt x="9" y="20"/>
                    <a:pt x="9" y="19"/>
                    <a:pt x="9" y="18"/>
                  </a:cubicBezTo>
                  <a:cubicBezTo>
                    <a:pt x="12" y="18"/>
                    <a:pt x="12" y="18"/>
                    <a:pt x="12" y="18"/>
                  </a:cubicBezTo>
                  <a:cubicBezTo>
                    <a:pt x="12" y="23"/>
                    <a:pt x="12" y="23"/>
                    <a:pt x="12" y="23"/>
                  </a:cubicBezTo>
                  <a:moveTo>
                    <a:pt x="14" y="23"/>
                  </a:moveTo>
                  <a:cubicBezTo>
                    <a:pt x="14" y="18"/>
                    <a:pt x="14" y="18"/>
                    <a:pt x="14" y="18"/>
                  </a:cubicBezTo>
                  <a:cubicBezTo>
                    <a:pt x="18" y="18"/>
                    <a:pt x="18" y="18"/>
                    <a:pt x="18" y="18"/>
                  </a:cubicBezTo>
                  <a:cubicBezTo>
                    <a:pt x="17" y="19"/>
                    <a:pt x="17" y="20"/>
                    <a:pt x="17" y="20"/>
                  </a:cubicBezTo>
                  <a:cubicBezTo>
                    <a:pt x="16" y="22"/>
                    <a:pt x="15" y="22"/>
                    <a:pt x="14" y="23"/>
                  </a:cubicBezTo>
                  <a:moveTo>
                    <a:pt x="19" y="22"/>
                  </a:moveTo>
                  <a:cubicBezTo>
                    <a:pt x="19" y="20"/>
                    <a:pt x="20" y="19"/>
                    <a:pt x="20" y="18"/>
                  </a:cubicBezTo>
                  <a:cubicBezTo>
                    <a:pt x="22" y="18"/>
                    <a:pt x="22" y="18"/>
                    <a:pt x="22" y="18"/>
                  </a:cubicBezTo>
                  <a:cubicBezTo>
                    <a:pt x="21" y="19"/>
                    <a:pt x="20" y="21"/>
                    <a:pt x="19" y="22"/>
                  </a:cubicBezTo>
                  <a:moveTo>
                    <a:pt x="3" y="15"/>
                  </a:moveTo>
                  <a:cubicBezTo>
                    <a:pt x="3" y="14"/>
                    <a:pt x="3" y="14"/>
                    <a:pt x="3" y="13"/>
                  </a:cubicBezTo>
                  <a:cubicBezTo>
                    <a:pt x="3" y="12"/>
                    <a:pt x="3" y="11"/>
                    <a:pt x="3" y="10"/>
                  </a:cubicBezTo>
                  <a:cubicBezTo>
                    <a:pt x="6" y="10"/>
                    <a:pt x="6" y="10"/>
                    <a:pt x="6" y="10"/>
                  </a:cubicBezTo>
                  <a:cubicBezTo>
                    <a:pt x="6" y="11"/>
                    <a:pt x="6" y="12"/>
                    <a:pt x="6" y="13"/>
                  </a:cubicBezTo>
                  <a:cubicBezTo>
                    <a:pt x="6" y="14"/>
                    <a:pt x="6" y="14"/>
                    <a:pt x="6" y="15"/>
                  </a:cubicBezTo>
                  <a:cubicBezTo>
                    <a:pt x="3" y="15"/>
                    <a:pt x="3" y="15"/>
                    <a:pt x="3" y="15"/>
                  </a:cubicBezTo>
                  <a:moveTo>
                    <a:pt x="8" y="15"/>
                  </a:moveTo>
                  <a:cubicBezTo>
                    <a:pt x="8" y="14"/>
                    <a:pt x="8" y="14"/>
                    <a:pt x="8" y="13"/>
                  </a:cubicBezTo>
                  <a:cubicBezTo>
                    <a:pt x="8" y="12"/>
                    <a:pt x="8" y="11"/>
                    <a:pt x="8" y="10"/>
                  </a:cubicBezTo>
                  <a:cubicBezTo>
                    <a:pt x="12" y="10"/>
                    <a:pt x="12" y="10"/>
                    <a:pt x="12" y="10"/>
                  </a:cubicBezTo>
                  <a:cubicBezTo>
                    <a:pt x="12" y="15"/>
                    <a:pt x="12" y="15"/>
                    <a:pt x="12" y="15"/>
                  </a:cubicBezTo>
                  <a:cubicBezTo>
                    <a:pt x="8" y="15"/>
                    <a:pt x="8" y="15"/>
                    <a:pt x="8" y="15"/>
                  </a:cubicBezTo>
                  <a:moveTo>
                    <a:pt x="14" y="15"/>
                  </a:moveTo>
                  <a:cubicBezTo>
                    <a:pt x="14" y="10"/>
                    <a:pt x="14" y="10"/>
                    <a:pt x="14" y="10"/>
                  </a:cubicBezTo>
                  <a:cubicBezTo>
                    <a:pt x="18" y="10"/>
                    <a:pt x="18" y="10"/>
                    <a:pt x="18" y="10"/>
                  </a:cubicBezTo>
                  <a:cubicBezTo>
                    <a:pt x="18" y="11"/>
                    <a:pt x="18" y="12"/>
                    <a:pt x="18" y="13"/>
                  </a:cubicBezTo>
                  <a:cubicBezTo>
                    <a:pt x="18" y="14"/>
                    <a:pt x="18" y="14"/>
                    <a:pt x="18" y="15"/>
                  </a:cubicBezTo>
                  <a:cubicBezTo>
                    <a:pt x="14" y="15"/>
                    <a:pt x="14" y="15"/>
                    <a:pt x="14" y="15"/>
                  </a:cubicBezTo>
                  <a:moveTo>
                    <a:pt x="21" y="15"/>
                  </a:moveTo>
                  <a:cubicBezTo>
                    <a:pt x="21" y="14"/>
                    <a:pt x="21" y="14"/>
                    <a:pt x="21" y="13"/>
                  </a:cubicBezTo>
                  <a:cubicBezTo>
                    <a:pt x="21" y="12"/>
                    <a:pt x="21" y="11"/>
                    <a:pt x="21" y="10"/>
                  </a:cubicBezTo>
                  <a:cubicBezTo>
                    <a:pt x="23" y="10"/>
                    <a:pt x="23" y="10"/>
                    <a:pt x="23" y="10"/>
                  </a:cubicBezTo>
                  <a:cubicBezTo>
                    <a:pt x="23" y="11"/>
                    <a:pt x="23" y="12"/>
                    <a:pt x="23" y="13"/>
                  </a:cubicBezTo>
                  <a:cubicBezTo>
                    <a:pt x="23" y="14"/>
                    <a:pt x="23" y="14"/>
                    <a:pt x="23" y="15"/>
                  </a:cubicBezTo>
                  <a:cubicBezTo>
                    <a:pt x="21" y="15"/>
                    <a:pt x="21" y="15"/>
                    <a:pt x="21" y="15"/>
                  </a:cubicBezTo>
                  <a:moveTo>
                    <a:pt x="4" y="8"/>
                  </a:moveTo>
                  <a:cubicBezTo>
                    <a:pt x="5" y="6"/>
                    <a:pt x="6" y="5"/>
                    <a:pt x="8" y="4"/>
                  </a:cubicBezTo>
                  <a:cubicBezTo>
                    <a:pt x="7" y="5"/>
                    <a:pt x="6" y="7"/>
                    <a:pt x="6" y="8"/>
                  </a:cubicBezTo>
                  <a:cubicBezTo>
                    <a:pt x="4" y="8"/>
                    <a:pt x="4" y="8"/>
                    <a:pt x="4" y="8"/>
                  </a:cubicBezTo>
                  <a:moveTo>
                    <a:pt x="20" y="8"/>
                  </a:moveTo>
                  <a:cubicBezTo>
                    <a:pt x="20" y="7"/>
                    <a:pt x="19" y="5"/>
                    <a:pt x="19" y="4"/>
                  </a:cubicBezTo>
                  <a:cubicBezTo>
                    <a:pt x="20" y="5"/>
                    <a:pt x="21" y="6"/>
                    <a:pt x="22" y="8"/>
                  </a:cubicBezTo>
                  <a:cubicBezTo>
                    <a:pt x="20" y="8"/>
                    <a:pt x="20" y="8"/>
                    <a:pt x="20" y="8"/>
                  </a:cubicBezTo>
                  <a:moveTo>
                    <a:pt x="9" y="8"/>
                  </a:moveTo>
                  <a:cubicBezTo>
                    <a:pt x="9" y="7"/>
                    <a:pt x="9" y="6"/>
                    <a:pt x="10" y="5"/>
                  </a:cubicBezTo>
                  <a:cubicBezTo>
                    <a:pt x="10" y="4"/>
                    <a:pt x="11" y="3"/>
                    <a:pt x="12" y="3"/>
                  </a:cubicBezTo>
                  <a:cubicBezTo>
                    <a:pt x="12" y="8"/>
                    <a:pt x="12" y="8"/>
                    <a:pt x="12" y="8"/>
                  </a:cubicBezTo>
                  <a:cubicBezTo>
                    <a:pt x="9" y="8"/>
                    <a:pt x="9" y="8"/>
                    <a:pt x="9" y="8"/>
                  </a:cubicBezTo>
                  <a:moveTo>
                    <a:pt x="14" y="8"/>
                  </a:moveTo>
                  <a:cubicBezTo>
                    <a:pt x="14" y="3"/>
                    <a:pt x="14" y="3"/>
                    <a:pt x="14" y="3"/>
                  </a:cubicBezTo>
                  <a:cubicBezTo>
                    <a:pt x="15" y="3"/>
                    <a:pt x="16" y="4"/>
                    <a:pt x="17" y="5"/>
                  </a:cubicBezTo>
                  <a:cubicBezTo>
                    <a:pt x="17" y="6"/>
                    <a:pt x="17" y="7"/>
                    <a:pt x="18" y="8"/>
                  </a:cubicBezTo>
                  <a:cubicBezTo>
                    <a:pt x="14" y="8"/>
                    <a:pt x="14" y="8"/>
                    <a:pt x="14" y="8"/>
                  </a:cubicBezTo>
                  <a:moveTo>
                    <a:pt x="13" y="0"/>
                  </a:moveTo>
                  <a:cubicBezTo>
                    <a:pt x="6" y="0"/>
                    <a:pt x="0" y="6"/>
                    <a:pt x="0" y="13"/>
                  </a:cubicBezTo>
                  <a:cubicBezTo>
                    <a:pt x="0" y="20"/>
                    <a:pt x="6" y="26"/>
                    <a:pt x="13" y="26"/>
                  </a:cubicBezTo>
                  <a:cubicBezTo>
                    <a:pt x="20" y="26"/>
                    <a:pt x="26" y="20"/>
                    <a:pt x="26" y="13"/>
                  </a:cubicBezTo>
                  <a:cubicBezTo>
                    <a:pt x="26" y="6"/>
                    <a:pt x="20" y="0"/>
                    <a:pt x="13" y="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sp>
        <p:nvSpPr>
          <p:cNvPr id="14" name="矩形 13"/>
          <p:cNvSpPr>
            <a:spLocks noChangeArrowheads="1"/>
          </p:cNvSpPr>
          <p:nvPr/>
        </p:nvSpPr>
        <p:spPr bwMode="auto">
          <a:xfrm>
            <a:off x="1646085" y="3744538"/>
            <a:ext cx="1786327" cy="49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lnSpc>
                <a:spcPct val="140000"/>
              </a:lnSpc>
              <a:spcBef>
                <a:spcPct val="0"/>
              </a:spcBef>
              <a:buFontTx/>
              <a:buNone/>
            </a:pP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上海锐普广告有限公司是中国第一家精品</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设计机构。</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15" name="组合 14"/>
          <p:cNvGrpSpPr/>
          <p:nvPr/>
        </p:nvGrpSpPr>
        <p:grpSpPr bwMode="auto">
          <a:xfrm>
            <a:off x="6502317" y="1186423"/>
            <a:ext cx="1693863" cy="3349625"/>
            <a:chOff x="6588224" y="951574"/>
            <a:chExt cx="1694212" cy="3348367"/>
          </a:xfrm>
          <a:effectLst>
            <a:outerShdw blurRad="101600" dist="76200" dir="9420000" algn="tr" rotWithShape="0">
              <a:prstClr val="black">
                <a:alpha val="40000"/>
              </a:prstClr>
            </a:outerShdw>
          </a:effectLst>
        </p:grpSpPr>
        <p:pic>
          <p:nvPicPr>
            <p:cNvPr id="16" name="Picture 3" descr="C:\Users\Administrator.MICROSO-BQCPAHA\Desktop\手机.png"/>
            <p:cNvPicPr>
              <a:picLocks noChangeAspect="1" noChangeArrowheads="1"/>
            </p:cNvPicPr>
            <p:nvPr/>
          </p:nvPicPr>
          <p:blipFill>
            <a:blip r:embed="rId1">
              <a:extLst>
                <a:ext uri="{28A0092B-C50C-407E-A947-70E740481C1C}">
                  <a14:useLocalDpi xmlns:a14="http://schemas.microsoft.com/office/drawing/2010/main" val="0"/>
                </a:ext>
              </a:extLst>
            </a:blip>
            <a:srcRect l="50000" t="7813" r="7396" b="7986"/>
            <a:stretch>
              <a:fillRect/>
            </a:stretch>
          </p:blipFill>
          <p:spPr bwMode="auto">
            <a:xfrm>
              <a:off x="6588224" y="951574"/>
              <a:ext cx="1694212" cy="3348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6"/>
            <p:cNvPicPr>
              <a:picLocks noChangeAspect="1" noChangeArrowheads="1"/>
            </p:cNvPicPr>
            <p:nvPr/>
          </p:nvPicPr>
          <p:blipFill>
            <a:blip r:embed="rId2">
              <a:extLst>
                <a:ext uri="{28A0092B-C50C-407E-A947-70E740481C1C}">
                  <a14:useLocalDpi xmlns:a14="http://schemas.microsoft.com/office/drawing/2010/main" val="0"/>
                </a:ext>
              </a:extLst>
            </a:blip>
            <a:srcRect l="32996" r="26344"/>
            <a:stretch>
              <a:fillRect/>
            </a:stretch>
          </p:blipFill>
          <p:spPr bwMode="auto">
            <a:xfrm>
              <a:off x="6810489" y="1552999"/>
              <a:ext cx="1310641" cy="224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组合 17"/>
          <p:cNvGrpSpPr/>
          <p:nvPr/>
        </p:nvGrpSpPr>
        <p:grpSpPr bwMode="auto">
          <a:xfrm>
            <a:off x="4713222" y="1186423"/>
            <a:ext cx="1693862" cy="3349625"/>
            <a:chOff x="4894012" y="951574"/>
            <a:chExt cx="1694212" cy="3348367"/>
          </a:xfrm>
          <a:effectLst>
            <a:outerShdw blurRad="101600" dist="76200" dir="9960000" algn="tr" rotWithShape="0">
              <a:prstClr val="black">
                <a:alpha val="40000"/>
              </a:prstClr>
            </a:outerShdw>
          </a:effectLst>
        </p:grpSpPr>
        <p:pic>
          <p:nvPicPr>
            <p:cNvPr id="19" name="Picture 3" descr="C:\Users\Administrator.MICROSO-BQCPAHA\Desktop\手机.png"/>
            <p:cNvPicPr>
              <a:picLocks noChangeAspect="1" noChangeArrowheads="1"/>
            </p:cNvPicPr>
            <p:nvPr/>
          </p:nvPicPr>
          <p:blipFill>
            <a:blip r:embed="rId1">
              <a:extLst>
                <a:ext uri="{28A0092B-C50C-407E-A947-70E740481C1C}">
                  <a14:useLocalDpi xmlns:a14="http://schemas.microsoft.com/office/drawing/2010/main" val="0"/>
                </a:ext>
              </a:extLst>
            </a:blip>
            <a:srcRect l="50000" t="7813" r="7396" b="7986"/>
            <a:stretch>
              <a:fillRect/>
            </a:stretch>
          </p:blipFill>
          <p:spPr bwMode="auto">
            <a:xfrm>
              <a:off x="4894012" y="951574"/>
              <a:ext cx="1694212" cy="3348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9" descr="D:\小星星星星星星星\我下载的素材\图片1.jpg"/>
            <p:cNvPicPr>
              <a:picLocks noChangeAspect="1" noChangeArrowheads="1"/>
            </p:cNvPicPr>
            <p:nvPr/>
          </p:nvPicPr>
          <p:blipFill>
            <a:blip r:embed="rId3" cstate="print">
              <a:extLst>
                <a:ext uri="{28A0092B-C50C-407E-A947-70E740481C1C}">
                  <a14:useLocalDpi xmlns:a14="http://schemas.microsoft.com/office/drawing/2010/main" val="0"/>
                </a:ext>
              </a:extLst>
            </a:blip>
            <a:srcRect l="48798" r="13091"/>
            <a:stretch>
              <a:fillRect/>
            </a:stretch>
          </p:blipFill>
          <p:spPr bwMode="auto">
            <a:xfrm>
              <a:off x="5118323" y="1567175"/>
              <a:ext cx="1324868" cy="224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组合 20"/>
          <p:cNvGrpSpPr/>
          <p:nvPr/>
        </p:nvGrpSpPr>
        <p:grpSpPr>
          <a:xfrm>
            <a:off x="1094472" y="1610147"/>
            <a:ext cx="4194175" cy="988871"/>
            <a:chOff x="1637120" y="1197615"/>
            <a:chExt cx="4194175" cy="988871"/>
          </a:xfrm>
        </p:grpSpPr>
        <p:grpSp>
          <p:nvGrpSpPr>
            <p:cNvPr id="22" name="组合 21"/>
            <p:cNvGrpSpPr/>
            <p:nvPr/>
          </p:nvGrpSpPr>
          <p:grpSpPr bwMode="auto">
            <a:xfrm>
              <a:off x="1637120" y="1197615"/>
              <a:ext cx="4194175" cy="988871"/>
              <a:chOff x="882908" y="1350186"/>
              <a:chExt cx="4193148" cy="989670"/>
            </a:xfrm>
          </p:grpSpPr>
          <p:sp>
            <p:nvSpPr>
              <p:cNvPr id="24" name="矩形 7"/>
              <p:cNvSpPr>
                <a:spLocks noChangeArrowheads="1"/>
              </p:cNvSpPr>
              <p:nvPr/>
            </p:nvSpPr>
            <p:spPr bwMode="auto">
              <a:xfrm>
                <a:off x="889731" y="1350186"/>
                <a:ext cx="2133395" cy="308026"/>
              </a:xfrm>
              <a:prstGeom prst="rect">
                <a:avLst/>
              </a:prstGeom>
              <a:noFill/>
            </p:spPr>
            <p:txBody>
              <a:bodyPr wrap="none">
                <a:spAutoFit/>
              </a:bodyPr>
              <a:lstStyle/>
              <a:p>
                <a:pPr algn="ctr" defTabSz="685800"/>
                <a:r>
                  <a:rPr lang="zh-CN" altLang="en-US" sz="1400" b="1" spc="120" dirty="0">
                    <a:solidFill>
                      <a:prstClr val="black">
                        <a:lumMod val="95000"/>
                        <a:lumOff val="5000"/>
                      </a:prstClr>
                    </a:solidFill>
                    <a:latin typeface="微软雅黑" panose="020B0503020204020204" pitchFamily="34" charset="-122"/>
                    <a:ea typeface="微软雅黑" panose="020B0503020204020204" pitchFamily="34" charset="-122"/>
                  </a:rPr>
                  <a:t>上海锐普广告有限公司</a:t>
                </a:r>
                <a:endParaRPr lang="zh-CN" altLang="en-US" sz="1400" b="1" spc="120" dirty="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25" name="矩形 8"/>
              <p:cNvSpPr>
                <a:spLocks noChangeArrowheads="1"/>
              </p:cNvSpPr>
              <p:nvPr/>
            </p:nvSpPr>
            <p:spPr bwMode="auto">
              <a:xfrm>
                <a:off x="882908" y="1636928"/>
                <a:ext cx="4193148" cy="31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lnSpc>
                    <a:spcPct val="140000"/>
                  </a:lnSpc>
                  <a:spcBef>
                    <a:spcPct val="0"/>
                  </a:spcBef>
                  <a:buFontTx/>
                  <a:buNone/>
                </a:pPr>
                <a:r>
                  <a:rPr lang="zh-CN" altLang="zh-CN" sz="1000" dirty="0">
                    <a:solidFill>
                      <a:prstClr val="black">
                        <a:lumMod val="95000"/>
                        <a:lumOff val="5000"/>
                      </a:prstClr>
                    </a:solidFill>
                    <a:latin typeface="微软雅黑" panose="020B0503020204020204" pitchFamily="34" charset="-122"/>
                    <a:ea typeface="微软雅黑" panose="020B0503020204020204" pitchFamily="34" charset="-122"/>
                  </a:rPr>
                  <a:t>上海锐普广告有限公司是中国第一家精品</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95000"/>
                        <a:lumOff val="5000"/>
                      </a:prstClr>
                    </a:solidFill>
                    <a:latin typeface="微软雅黑" panose="020B0503020204020204" pitchFamily="34" charset="-122"/>
                    <a:ea typeface="微软雅黑" panose="020B0503020204020204" pitchFamily="34" charset="-122"/>
                  </a:rPr>
                  <a:t>设计机构。</a:t>
                </a:r>
                <a:endPar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26" name="矩形 9"/>
              <p:cNvSpPr>
                <a:spLocks noChangeArrowheads="1"/>
              </p:cNvSpPr>
              <p:nvPr/>
            </p:nvSpPr>
            <p:spPr bwMode="auto">
              <a:xfrm>
                <a:off x="889731" y="1839572"/>
                <a:ext cx="2736712" cy="500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lnSpc>
                    <a:spcPct val="140000"/>
                  </a:lnSpc>
                  <a:spcBef>
                    <a:spcPct val="0"/>
                  </a:spcBef>
                  <a:buFontTx/>
                  <a:buNone/>
                </a:pP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拥有国内顶尖的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设计团队，坚持精益求精</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的精神。</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cxnSp>
          <p:nvCxnSpPr>
            <p:cNvPr id="23" name="直接连接符 22"/>
            <p:cNvCxnSpPr/>
            <p:nvPr/>
          </p:nvCxnSpPr>
          <p:spPr>
            <a:xfrm>
              <a:off x="1730458" y="1511589"/>
              <a:ext cx="3016728"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rotWithShape="1">
          <a:blip r:embed="rId4" cstate="print">
            <a:extLst>
              <a:ext uri="{28A0092B-C50C-407E-A947-70E740481C1C}">
                <a14:useLocalDpi xmlns:a14="http://schemas.microsoft.com/office/drawing/2010/main" val="0"/>
              </a:ext>
            </a:extLst>
          </a:blip>
          <a:srcRect l="70406" t="34849" r="1389" b="41267"/>
          <a:stretch>
            <a:fillRect/>
          </a:stretch>
        </p:blipFill>
        <p:spPr>
          <a:xfrm flipH="1">
            <a:off x="-20909" y="-18661"/>
            <a:ext cx="1015094" cy="859242"/>
          </a:xfrm>
          <a:prstGeom prst="roundRect">
            <a:avLst>
              <a:gd name="adj" fmla="val 0"/>
            </a:avLst>
          </a:prstGeom>
          <a:ln w="6350">
            <a:solidFill>
              <a:srgbClr val="2C92F4"/>
            </a:solidFill>
          </a:ln>
        </p:spPr>
      </p:pic>
      <p:grpSp>
        <p:nvGrpSpPr>
          <p:cNvPr id="33" name="组合 32"/>
          <p:cNvGrpSpPr/>
          <p:nvPr/>
        </p:nvGrpSpPr>
        <p:grpSpPr>
          <a:xfrm>
            <a:off x="1262308" y="181521"/>
            <a:ext cx="1674607" cy="628303"/>
            <a:chOff x="4140886" y="2022677"/>
            <a:chExt cx="1674607" cy="628303"/>
          </a:xfrm>
        </p:grpSpPr>
        <p:sp>
          <p:nvSpPr>
            <p:cNvPr id="34" name="TextBox 164"/>
            <p:cNvSpPr txBox="1">
              <a:spLocks noChangeArrowheads="1"/>
            </p:cNvSpPr>
            <p:nvPr/>
          </p:nvSpPr>
          <p:spPr bwMode="auto">
            <a:xfrm>
              <a:off x="4140886" y="2022677"/>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发展历程</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p:cNvSpPr/>
            <p:nvPr/>
          </p:nvSpPr>
          <p:spPr>
            <a:xfrm>
              <a:off x="4172436" y="2397064"/>
              <a:ext cx="1643057"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Development history</a:t>
              </a:r>
              <a:endParaRPr lang="zh-CN" altLang="en-US" sz="1050" dirty="0">
                <a:solidFill>
                  <a:prstClr val="white"/>
                </a:solidFill>
                <a:latin typeface="Arial" panose="020B0604020202020204" pitchFamily="34" charset="0"/>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flipH="1">
            <a:off x="3652597" y="3139811"/>
            <a:ext cx="3226829" cy="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846777" y="2654433"/>
            <a:ext cx="4026694"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4234115" y="2162308"/>
            <a:ext cx="2644119" cy="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3913440" y="1664627"/>
            <a:ext cx="2965984" cy="0"/>
          </a:xfrm>
          <a:prstGeom prst="line">
            <a:avLst/>
          </a:prstGeom>
          <a:ln w="31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bwMode="auto">
          <a:xfrm>
            <a:off x="2087159" y="1593190"/>
            <a:ext cx="1108472" cy="1107281"/>
            <a:chOff x="1186403" y="1821305"/>
            <a:chExt cx="1696216" cy="1696216"/>
          </a:xfrm>
          <a:solidFill>
            <a:srgbClr val="FF0000"/>
          </a:solidFill>
        </p:grpSpPr>
        <p:sp>
          <p:nvSpPr>
            <p:cNvPr id="10" name="矩形 9"/>
            <p:cNvSpPr>
              <a:spLocks noChangeArrowheads="1"/>
            </p:cNvSpPr>
            <p:nvPr/>
          </p:nvSpPr>
          <p:spPr bwMode="auto">
            <a:xfrm rot="-2529972">
              <a:off x="1186403" y="1821305"/>
              <a:ext cx="1696216" cy="1696216"/>
            </a:xfrm>
            <a:prstGeom prst="rect">
              <a:avLst/>
            </a:prstGeom>
            <a:solidFill>
              <a:srgbClr val="2C92F4"/>
            </a:solidFill>
            <a:ln w="3175">
              <a:noFill/>
              <a:round/>
            </a:ln>
            <a:effec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endParaRPr lang="zh-CN" altLang="en-US" sz="1350">
                <a:solidFill>
                  <a:srgbClr val="000000"/>
                </a:solidFill>
              </a:endParaRPr>
            </a:p>
          </p:txBody>
        </p:sp>
        <p:sp>
          <p:nvSpPr>
            <p:cNvPr id="11" name="Rectangle 2"/>
            <p:cNvSpPr>
              <a:spLocks noChangeArrowheads="1"/>
            </p:cNvSpPr>
            <p:nvPr/>
          </p:nvSpPr>
          <p:spPr bwMode="auto">
            <a:xfrm>
              <a:off x="1588948" y="2378356"/>
              <a:ext cx="1008658" cy="5657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en-US" altLang="zh-CN" sz="1800" dirty="0">
                  <a:solidFill>
                    <a:prstClr val="white"/>
                  </a:solidFill>
                  <a:latin typeface="微软雅黑" panose="020B0503020204020204" pitchFamily="34" charset="-122"/>
                  <a:ea typeface="微软雅黑" panose="020B0503020204020204" pitchFamily="34" charset="-122"/>
                </a:rPr>
                <a:t>52%</a:t>
              </a:r>
              <a:endParaRPr lang="zh-CN" altLang="en-US" sz="1800" dirty="0">
                <a:solidFill>
                  <a:prstClr val="white"/>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bwMode="auto">
          <a:xfrm>
            <a:off x="3096809" y="1208618"/>
            <a:ext cx="735806" cy="734615"/>
            <a:chOff x="2705477" y="3059846"/>
            <a:chExt cx="1125194" cy="1125194"/>
          </a:xfrm>
          <a:solidFill>
            <a:schemeClr val="bg1">
              <a:alpha val="40000"/>
            </a:schemeClr>
          </a:solidFill>
        </p:grpSpPr>
        <p:sp>
          <p:nvSpPr>
            <p:cNvPr id="13" name="矩形 12"/>
            <p:cNvSpPr>
              <a:spLocks noChangeArrowheads="1"/>
            </p:cNvSpPr>
            <p:nvPr/>
          </p:nvSpPr>
          <p:spPr bwMode="auto">
            <a:xfrm rot="-2529972">
              <a:off x="2705477" y="3059846"/>
              <a:ext cx="1125194" cy="1125194"/>
            </a:xfrm>
            <a:prstGeom prst="rect">
              <a:avLst/>
            </a:prstGeom>
            <a:solidFill>
              <a:schemeClr val="tx1">
                <a:lumMod val="75000"/>
                <a:lumOff val="25000"/>
              </a:schemeClr>
            </a:solidFill>
            <a:ln w="3175">
              <a:noFill/>
              <a:round/>
            </a:ln>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endParaRPr lang="zh-CN" altLang="en-US" sz="1350">
                <a:solidFill>
                  <a:srgbClr val="000000"/>
                </a:solidFill>
              </a:endParaRPr>
            </a:p>
          </p:txBody>
        </p:sp>
        <p:sp>
          <p:nvSpPr>
            <p:cNvPr id="14" name="Rectangle 2"/>
            <p:cNvSpPr>
              <a:spLocks noChangeArrowheads="1"/>
            </p:cNvSpPr>
            <p:nvPr/>
          </p:nvSpPr>
          <p:spPr bwMode="auto">
            <a:xfrm>
              <a:off x="2846342" y="3352201"/>
              <a:ext cx="887865" cy="4949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en-US" altLang="zh-CN" sz="1500" dirty="0">
                  <a:solidFill>
                    <a:prstClr val="white"/>
                  </a:solidFill>
                  <a:latin typeface="微软雅黑" panose="020B0503020204020204" pitchFamily="34" charset="-122"/>
                  <a:ea typeface="微软雅黑" panose="020B0503020204020204" pitchFamily="34" charset="-122"/>
                </a:rPr>
                <a:t>21%</a:t>
              </a:r>
              <a:endParaRPr lang="zh-CN" altLang="en-US" sz="1500" dirty="0">
                <a:solidFill>
                  <a:prstClr val="white"/>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bwMode="auto">
          <a:xfrm>
            <a:off x="3594488" y="1917039"/>
            <a:ext cx="598709" cy="559594"/>
            <a:chOff x="3555808" y="2342407"/>
            <a:chExt cx="916169" cy="858135"/>
          </a:xfrm>
          <a:solidFill>
            <a:schemeClr val="bg1">
              <a:alpha val="20000"/>
            </a:schemeClr>
          </a:solidFill>
        </p:grpSpPr>
        <p:sp>
          <p:nvSpPr>
            <p:cNvPr id="16" name="矩形 15"/>
            <p:cNvSpPr>
              <a:spLocks noChangeArrowheads="1"/>
            </p:cNvSpPr>
            <p:nvPr/>
          </p:nvSpPr>
          <p:spPr bwMode="auto">
            <a:xfrm rot="19070028">
              <a:off x="3555808" y="2342407"/>
              <a:ext cx="858135" cy="858135"/>
            </a:xfrm>
            <a:prstGeom prst="rect">
              <a:avLst/>
            </a:prstGeom>
            <a:solidFill>
              <a:schemeClr val="tx1">
                <a:lumMod val="75000"/>
                <a:lumOff val="25000"/>
              </a:schemeClr>
            </a:solidFill>
            <a:ln w="3175">
              <a:noFill/>
              <a:round/>
            </a:ln>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endParaRPr lang="zh-CN" altLang="en-US" sz="1350">
                <a:solidFill>
                  <a:srgbClr val="000000"/>
                </a:solidFill>
              </a:endParaRPr>
            </a:p>
          </p:txBody>
        </p:sp>
        <p:sp>
          <p:nvSpPr>
            <p:cNvPr id="17" name="Rectangle 2"/>
            <p:cNvSpPr>
              <a:spLocks noChangeArrowheads="1"/>
            </p:cNvSpPr>
            <p:nvPr/>
          </p:nvSpPr>
          <p:spPr bwMode="auto">
            <a:xfrm>
              <a:off x="3644729" y="2535468"/>
              <a:ext cx="827248" cy="400111"/>
            </a:xfrm>
            <a:prstGeom prst="rect">
              <a:avLst/>
            </a:prstGeom>
            <a:no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200" dirty="0">
                  <a:solidFill>
                    <a:prstClr val="white"/>
                  </a:solidFill>
                  <a:latin typeface="微软雅黑" panose="020B0503020204020204" pitchFamily="34" charset="-122"/>
                  <a:ea typeface="微软雅黑" panose="020B0503020204020204" pitchFamily="34" charset="-122"/>
                </a:rPr>
                <a:t>11%</a:t>
              </a:r>
              <a:endParaRPr lang="zh-CN" altLang="en-US" sz="1200" dirty="0">
                <a:solidFill>
                  <a:prstClr val="white"/>
                </a:solidFill>
                <a:latin typeface="微软雅黑" panose="020B0503020204020204" pitchFamily="34" charset="-122"/>
                <a:ea typeface="微软雅黑" panose="020B0503020204020204" pitchFamily="34" charset="-122"/>
              </a:endParaRPr>
            </a:p>
          </p:txBody>
        </p:sp>
      </p:grpSp>
      <p:sp>
        <p:nvSpPr>
          <p:cNvPr id="18" name="TextBox 17"/>
          <p:cNvSpPr txBox="1">
            <a:spLocks noChangeArrowheads="1"/>
          </p:cNvSpPr>
          <p:nvPr/>
        </p:nvSpPr>
        <p:spPr bwMode="auto">
          <a:xfrm>
            <a:off x="5949666" y="1412215"/>
            <a:ext cx="861774" cy="276999"/>
          </a:xfrm>
          <a:prstGeom prst="rect">
            <a:avLst/>
          </a:prstGeom>
          <a:noFill/>
        </p:spPr>
        <p:txBody>
          <a:bodyPr wrap="none">
            <a:spAutoFit/>
          </a:bodyPr>
          <a:lstStyle>
            <a:defPPr>
              <a:defRPr lang="zh-CN"/>
            </a:defPPr>
            <a:lvl1pPr algn="ctr">
              <a:defRPr sz="1200" b="1" spc="120">
                <a:solidFill>
                  <a:schemeClr val="bg1"/>
                </a:solidFill>
                <a:effectLst>
                  <a:outerShdw blurRad="38100" dist="38100" dir="2700000" algn="tl">
                    <a:srgbClr val="000000">
                      <a:alpha val="43137"/>
                    </a:srgbClr>
                  </a:outerShdw>
                </a:effectLst>
                <a:latin typeface="汉仪细中圆简" panose="02010609000101010101" pitchFamily="49" charset="-122"/>
                <a:ea typeface="汉仪细中圆简" panose="02010609000101010101" pitchFamily="49" charset="-122"/>
              </a:defRPr>
            </a:lvl1pPr>
          </a:lstStyle>
          <a:p>
            <a:pPr defTabSz="685800"/>
            <a:r>
              <a:rPr lang="zh-CN" altLang="en-US" b="0" dirty="0">
                <a:solidFill>
                  <a:prstClr val="black">
                    <a:lumMod val="75000"/>
                    <a:lumOff val="25000"/>
                  </a:prstClr>
                </a:solidFill>
                <a:effectLst/>
                <a:latin typeface="微软雅黑" panose="020B0503020204020204" pitchFamily="34" charset="-122"/>
                <a:ea typeface="微软雅黑" panose="020B0503020204020204" pitchFamily="34" charset="-122"/>
              </a:rPr>
              <a:t>输入标题</a:t>
            </a:r>
            <a:endParaRPr lang="zh-CN" altLang="en-US" b="0" dirty="0">
              <a:solidFill>
                <a:prstClr val="black">
                  <a:lumMod val="75000"/>
                  <a:lumOff val="25000"/>
                </a:prstClr>
              </a:solidFill>
              <a:effectLst/>
              <a:latin typeface="微软雅黑" panose="020B0503020204020204" pitchFamily="34" charset="-122"/>
              <a:ea typeface="微软雅黑" panose="020B0503020204020204" pitchFamily="34" charset="-122"/>
            </a:endParaRPr>
          </a:p>
        </p:txBody>
      </p:sp>
      <p:sp>
        <p:nvSpPr>
          <p:cNvPr id="19" name="TextBox 18"/>
          <p:cNvSpPr txBox="1">
            <a:spLocks noChangeArrowheads="1"/>
          </p:cNvSpPr>
          <p:nvPr/>
        </p:nvSpPr>
        <p:spPr bwMode="auto">
          <a:xfrm>
            <a:off x="5949666" y="1905133"/>
            <a:ext cx="861774" cy="276999"/>
          </a:xfrm>
          <a:prstGeom prst="rect">
            <a:avLst/>
          </a:prstGeom>
          <a:noFill/>
        </p:spPr>
        <p:txBody>
          <a:bodyPr wrap="none">
            <a:spAutoFit/>
          </a:bodyPr>
          <a:lstStyle>
            <a:defPPr>
              <a:defRPr lang="zh-CN"/>
            </a:defPPr>
            <a:lvl1pPr algn="ctr">
              <a:defRPr sz="1200" b="1" spc="120">
                <a:solidFill>
                  <a:schemeClr val="bg1"/>
                </a:solidFill>
                <a:effectLst>
                  <a:outerShdw blurRad="38100" dist="38100" dir="2700000" algn="tl">
                    <a:srgbClr val="000000">
                      <a:alpha val="43137"/>
                    </a:srgbClr>
                  </a:outerShdw>
                </a:effectLst>
                <a:latin typeface="汉仪细中圆简" panose="02010609000101010101" pitchFamily="49" charset="-122"/>
                <a:ea typeface="汉仪细中圆简" panose="02010609000101010101" pitchFamily="49" charset="-122"/>
              </a:defRPr>
            </a:lvl1pPr>
          </a:lstStyle>
          <a:p>
            <a:pPr defTabSz="685800"/>
            <a:r>
              <a:rPr lang="zh-CN" altLang="en-US" b="0" dirty="0">
                <a:solidFill>
                  <a:prstClr val="black">
                    <a:lumMod val="75000"/>
                    <a:lumOff val="25000"/>
                  </a:prstClr>
                </a:solidFill>
                <a:effectLst/>
                <a:latin typeface="微软雅黑" panose="020B0503020204020204" pitchFamily="34" charset="-122"/>
                <a:ea typeface="微软雅黑" panose="020B0503020204020204" pitchFamily="34" charset="-122"/>
              </a:rPr>
              <a:t>输入标题</a:t>
            </a:r>
            <a:endParaRPr lang="zh-CN" altLang="en-US" b="0" dirty="0">
              <a:solidFill>
                <a:prstClr val="black">
                  <a:lumMod val="75000"/>
                  <a:lumOff val="25000"/>
                </a:prstClr>
              </a:solidFill>
              <a:effectLst/>
              <a:latin typeface="微软雅黑" panose="020B0503020204020204" pitchFamily="34" charset="-122"/>
              <a:ea typeface="微软雅黑" panose="020B0503020204020204" pitchFamily="34" charset="-122"/>
            </a:endParaRPr>
          </a:p>
        </p:txBody>
      </p:sp>
      <p:sp>
        <p:nvSpPr>
          <p:cNvPr id="20" name="TextBox 19"/>
          <p:cNvSpPr txBox="1">
            <a:spLocks noChangeArrowheads="1"/>
          </p:cNvSpPr>
          <p:nvPr/>
        </p:nvSpPr>
        <p:spPr bwMode="auto">
          <a:xfrm>
            <a:off x="5949666" y="2379002"/>
            <a:ext cx="861774" cy="276999"/>
          </a:xfrm>
          <a:prstGeom prst="rect">
            <a:avLst/>
          </a:prstGeom>
          <a:noFill/>
        </p:spPr>
        <p:txBody>
          <a:bodyPr wrap="none">
            <a:spAutoFit/>
          </a:bodyPr>
          <a:lstStyle>
            <a:defPPr>
              <a:defRPr lang="zh-CN"/>
            </a:defPPr>
            <a:lvl1pPr algn="ctr">
              <a:defRPr sz="1200" b="1" spc="120">
                <a:solidFill>
                  <a:schemeClr val="bg1"/>
                </a:solidFill>
                <a:effectLst>
                  <a:outerShdw blurRad="38100" dist="38100" dir="2700000" algn="tl">
                    <a:srgbClr val="000000">
                      <a:alpha val="43137"/>
                    </a:srgbClr>
                  </a:outerShdw>
                </a:effectLst>
                <a:latin typeface="汉仪细中圆简" panose="02010609000101010101" pitchFamily="49" charset="-122"/>
                <a:ea typeface="汉仪细中圆简" panose="02010609000101010101" pitchFamily="49" charset="-122"/>
              </a:defRPr>
            </a:lvl1pPr>
          </a:lstStyle>
          <a:p>
            <a:pPr defTabSz="685800"/>
            <a:r>
              <a:rPr lang="zh-CN" altLang="en-US" b="0" dirty="0">
                <a:solidFill>
                  <a:prstClr val="black">
                    <a:lumMod val="75000"/>
                    <a:lumOff val="25000"/>
                  </a:prstClr>
                </a:solidFill>
                <a:effectLst/>
                <a:latin typeface="微软雅黑" panose="020B0503020204020204" pitchFamily="34" charset="-122"/>
                <a:ea typeface="微软雅黑" panose="020B0503020204020204" pitchFamily="34" charset="-122"/>
              </a:rPr>
              <a:t>输入标题</a:t>
            </a:r>
            <a:endParaRPr lang="zh-CN" altLang="en-US" b="0" dirty="0">
              <a:solidFill>
                <a:prstClr val="black">
                  <a:lumMod val="75000"/>
                  <a:lumOff val="25000"/>
                </a:prstClr>
              </a:solidFill>
              <a:effectLst/>
              <a:latin typeface="微软雅黑" panose="020B0503020204020204" pitchFamily="34" charset="-122"/>
              <a:ea typeface="微软雅黑" panose="020B0503020204020204" pitchFamily="34" charset="-122"/>
            </a:endParaRPr>
          </a:p>
        </p:txBody>
      </p:sp>
      <p:sp>
        <p:nvSpPr>
          <p:cNvPr id="21" name="TextBox 20"/>
          <p:cNvSpPr txBox="1">
            <a:spLocks noChangeArrowheads="1"/>
          </p:cNvSpPr>
          <p:nvPr/>
        </p:nvSpPr>
        <p:spPr bwMode="auto">
          <a:xfrm>
            <a:off x="5949666" y="2871921"/>
            <a:ext cx="861774" cy="276999"/>
          </a:xfrm>
          <a:prstGeom prst="rect">
            <a:avLst/>
          </a:prstGeom>
          <a:noFill/>
        </p:spPr>
        <p:txBody>
          <a:bodyPr wrap="none">
            <a:spAutoFit/>
          </a:bodyPr>
          <a:lstStyle>
            <a:defPPr>
              <a:defRPr lang="zh-CN"/>
            </a:defPPr>
            <a:lvl1pPr algn="ctr">
              <a:defRPr sz="1200" b="1" spc="120">
                <a:solidFill>
                  <a:schemeClr val="bg1"/>
                </a:solidFill>
                <a:effectLst>
                  <a:outerShdw blurRad="38100" dist="38100" dir="2700000" algn="tl">
                    <a:srgbClr val="000000">
                      <a:alpha val="43137"/>
                    </a:srgbClr>
                  </a:outerShdw>
                </a:effectLst>
                <a:latin typeface="汉仪细中圆简" panose="02010609000101010101" pitchFamily="49" charset="-122"/>
                <a:ea typeface="汉仪细中圆简" panose="02010609000101010101" pitchFamily="49" charset="-122"/>
              </a:defRPr>
            </a:lvl1pPr>
          </a:lstStyle>
          <a:p>
            <a:pPr defTabSz="685800"/>
            <a:r>
              <a:rPr lang="zh-CN" altLang="en-US" b="0" dirty="0">
                <a:solidFill>
                  <a:prstClr val="black">
                    <a:lumMod val="75000"/>
                    <a:lumOff val="25000"/>
                  </a:prstClr>
                </a:solidFill>
                <a:effectLst/>
                <a:latin typeface="微软雅黑" panose="020B0503020204020204" pitchFamily="34" charset="-122"/>
                <a:ea typeface="微软雅黑" panose="020B0503020204020204" pitchFamily="34" charset="-122"/>
              </a:rPr>
              <a:t>输入标题</a:t>
            </a:r>
            <a:endParaRPr lang="zh-CN" altLang="en-US" b="0" dirty="0">
              <a:solidFill>
                <a:prstClr val="black">
                  <a:lumMod val="75000"/>
                  <a:lumOff val="25000"/>
                </a:prstClr>
              </a:solidFill>
              <a:effectLst/>
              <a:latin typeface="微软雅黑" panose="020B0503020204020204" pitchFamily="34" charset="-122"/>
              <a:ea typeface="微软雅黑" panose="020B0503020204020204" pitchFamily="34" charset="-122"/>
            </a:endParaRPr>
          </a:p>
        </p:txBody>
      </p:sp>
      <p:grpSp>
        <p:nvGrpSpPr>
          <p:cNvPr id="22" name="组合 21"/>
          <p:cNvGrpSpPr/>
          <p:nvPr/>
        </p:nvGrpSpPr>
        <p:grpSpPr bwMode="auto">
          <a:xfrm>
            <a:off x="6902284" y="1789404"/>
            <a:ext cx="445294" cy="426244"/>
            <a:chOff x="7679440" y="1933416"/>
            <a:chExt cx="593725" cy="568325"/>
          </a:xfrm>
        </p:grpSpPr>
        <p:sp>
          <p:nvSpPr>
            <p:cNvPr id="23" name="AutoShape 3"/>
            <p:cNvSpPr>
              <a:spLocks noChangeAspect="1" noChangeArrowheads="1" noTextEdit="1"/>
            </p:cNvSpPr>
            <p:nvPr/>
          </p:nvSpPr>
          <p:spPr bwMode="auto">
            <a:xfrm>
              <a:off x="7679440" y="1933416"/>
              <a:ext cx="593725" cy="568325"/>
            </a:xfrm>
            <a:prstGeom prst="rect">
              <a:avLst/>
            </a:prstGeom>
            <a:noFill/>
            <a:ln w="6350" algn="ctr">
              <a:noFill/>
              <a:miter lim="800000"/>
            </a:ln>
            <a:extLst>
              <a:ext uri="{909E8E84-426E-40DD-AFC4-6F175D3DCCD1}">
                <a14:hiddenFill xmlns:a14="http://schemas.microsoft.com/office/drawing/2010/main">
                  <a:solidFill>
                    <a:srgbClr val="FFFFFF"/>
                  </a:solidFill>
                </a14:hiddenFill>
              </a:ext>
            </a:extLst>
          </p:spPr>
          <p:txBody>
            <a:bodyPr/>
            <a:lstStyle/>
            <a:p>
              <a:pPr defTabSz="685800"/>
              <a:endParaRPr lang="zh-CN" altLang="en-US" sz="1015">
                <a:solidFill>
                  <a:prstClr val="black"/>
                </a:solidFill>
              </a:endParaRPr>
            </a:p>
          </p:txBody>
        </p:sp>
        <p:grpSp>
          <p:nvGrpSpPr>
            <p:cNvPr id="24" name="组合 23"/>
            <p:cNvGrpSpPr/>
            <p:nvPr/>
          </p:nvGrpSpPr>
          <p:grpSpPr bwMode="auto">
            <a:xfrm>
              <a:off x="7729431" y="1994339"/>
              <a:ext cx="493743" cy="465529"/>
              <a:chOff x="7750175" y="2178685"/>
              <a:chExt cx="611188" cy="576263"/>
            </a:xfrm>
          </p:grpSpPr>
          <p:sp>
            <p:nvSpPr>
              <p:cNvPr id="25" name="Freeform 5"/>
              <p:cNvSpPr/>
              <p:nvPr/>
            </p:nvSpPr>
            <p:spPr bwMode="auto">
              <a:xfrm>
                <a:off x="7847466" y="2301748"/>
                <a:ext cx="414640" cy="453941"/>
              </a:xfrm>
              <a:custGeom>
                <a:avLst/>
                <a:gdLst>
                  <a:gd name="T0" fmla="*/ 0 w 50"/>
                  <a:gd name="T1" fmla="*/ 23 h 55"/>
                  <a:gd name="T2" fmla="*/ 0 w 50"/>
                  <a:gd name="T3" fmla="*/ 53 h 55"/>
                  <a:gd name="T4" fmla="*/ 2 w 50"/>
                  <a:gd name="T5" fmla="*/ 55 h 55"/>
                  <a:gd name="T6" fmla="*/ 4 w 50"/>
                  <a:gd name="T7" fmla="*/ 55 h 55"/>
                  <a:gd name="T8" fmla="*/ 17 w 50"/>
                  <a:gd name="T9" fmla="*/ 55 h 55"/>
                  <a:gd name="T10" fmla="*/ 18 w 50"/>
                  <a:gd name="T11" fmla="*/ 55 h 55"/>
                  <a:gd name="T12" fmla="*/ 19 w 50"/>
                  <a:gd name="T13" fmla="*/ 54 h 55"/>
                  <a:gd name="T14" fmla="*/ 19 w 50"/>
                  <a:gd name="T15" fmla="*/ 39 h 55"/>
                  <a:gd name="T16" fmla="*/ 32 w 50"/>
                  <a:gd name="T17" fmla="*/ 39 h 55"/>
                  <a:gd name="T18" fmla="*/ 32 w 50"/>
                  <a:gd name="T19" fmla="*/ 54 h 55"/>
                  <a:gd name="T20" fmla="*/ 32 w 50"/>
                  <a:gd name="T21" fmla="*/ 55 h 55"/>
                  <a:gd name="T22" fmla="*/ 34 w 50"/>
                  <a:gd name="T23" fmla="*/ 55 h 55"/>
                  <a:gd name="T24" fmla="*/ 47 w 50"/>
                  <a:gd name="T25" fmla="*/ 55 h 55"/>
                  <a:gd name="T26" fmla="*/ 49 w 50"/>
                  <a:gd name="T27" fmla="*/ 55 h 55"/>
                  <a:gd name="T28" fmla="*/ 50 w 50"/>
                  <a:gd name="T29" fmla="*/ 53 h 55"/>
                  <a:gd name="T30" fmla="*/ 50 w 50"/>
                  <a:gd name="T31" fmla="*/ 23 h 55"/>
                  <a:gd name="T32" fmla="*/ 25 w 50"/>
                  <a:gd name="T33" fmla="*/ 0 h 55"/>
                  <a:gd name="T34" fmla="*/ 0 w 50"/>
                  <a:gd name="T35" fmla="*/ 2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5">
                    <a:moveTo>
                      <a:pt x="0" y="23"/>
                    </a:moveTo>
                    <a:cubicBezTo>
                      <a:pt x="0" y="53"/>
                      <a:pt x="0" y="53"/>
                      <a:pt x="0" y="53"/>
                    </a:cubicBezTo>
                    <a:cubicBezTo>
                      <a:pt x="0" y="54"/>
                      <a:pt x="1" y="54"/>
                      <a:pt x="2" y="55"/>
                    </a:cubicBezTo>
                    <a:cubicBezTo>
                      <a:pt x="2" y="55"/>
                      <a:pt x="3" y="55"/>
                      <a:pt x="4" y="55"/>
                    </a:cubicBezTo>
                    <a:cubicBezTo>
                      <a:pt x="17" y="55"/>
                      <a:pt x="17" y="55"/>
                      <a:pt x="17" y="55"/>
                    </a:cubicBezTo>
                    <a:cubicBezTo>
                      <a:pt x="17" y="55"/>
                      <a:pt x="18" y="55"/>
                      <a:pt x="18" y="55"/>
                    </a:cubicBezTo>
                    <a:cubicBezTo>
                      <a:pt x="18" y="54"/>
                      <a:pt x="19" y="54"/>
                      <a:pt x="19" y="54"/>
                    </a:cubicBezTo>
                    <a:cubicBezTo>
                      <a:pt x="19" y="39"/>
                      <a:pt x="19" y="39"/>
                      <a:pt x="19" y="39"/>
                    </a:cubicBezTo>
                    <a:cubicBezTo>
                      <a:pt x="32" y="39"/>
                      <a:pt x="32" y="39"/>
                      <a:pt x="32" y="39"/>
                    </a:cubicBezTo>
                    <a:cubicBezTo>
                      <a:pt x="32" y="54"/>
                      <a:pt x="32" y="54"/>
                      <a:pt x="32" y="54"/>
                    </a:cubicBezTo>
                    <a:cubicBezTo>
                      <a:pt x="32" y="54"/>
                      <a:pt x="32" y="54"/>
                      <a:pt x="32" y="55"/>
                    </a:cubicBezTo>
                    <a:cubicBezTo>
                      <a:pt x="33" y="55"/>
                      <a:pt x="33" y="55"/>
                      <a:pt x="34" y="55"/>
                    </a:cubicBezTo>
                    <a:cubicBezTo>
                      <a:pt x="47" y="55"/>
                      <a:pt x="47" y="55"/>
                      <a:pt x="47" y="55"/>
                    </a:cubicBezTo>
                    <a:cubicBezTo>
                      <a:pt x="48" y="55"/>
                      <a:pt x="48" y="55"/>
                      <a:pt x="49" y="55"/>
                    </a:cubicBezTo>
                    <a:cubicBezTo>
                      <a:pt x="49" y="54"/>
                      <a:pt x="50" y="54"/>
                      <a:pt x="50" y="53"/>
                    </a:cubicBezTo>
                    <a:cubicBezTo>
                      <a:pt x="50" y="23"/>
                      <a:pt x="50" y="23"/>
                      <a:pt x="50" y="23"/>
                    </a:cubicBezTo>
                    <a:cubicBezTo>
                      <a:pt x="25" y="0"/>
                      <a:pt x="25" y="0"/>
                      <a:pt x="25" y="0"/>
                    </a:cubicBezTo>
                    <a:lnTo>
                      <a:pt x="0" y="23"/>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sp>
            <p:nvSpPr>
              <p:cNvPr id="26" name="Freeform 6"/>
              <p:cNvSpPr/>
              <p:nvPr/>
            </p:nvSpPr>
            <p:spPr bwMode="auto">
              <a:xfrm>
                <a:off x="7749211" y="2177945"/>
                <a:ext cx="613115" cy="322279"/>
              </a:xfrm>
              <a:custGeom>
                <a:avLst/>
                <a:gdLst>
                  <a:gd name="T0" fmla="*/ 2147483647 w 74"/>
                  <a:gd name="T1" fmla="*/ 2147483647 h 39"/>
                  <a:gd name="T2" fmla="*/ 2147483647 w 74"/>
                  <a:gd name="T3" fmla="*/ 2147483647 h 39"/>
                  <a:gd name="T4" fmla="*/ 2147483647 w 74"/>
                  <a:gd name="T5" fmla="*/ 2147483647 h 39"/>
                  <a:gd name="T6" fmla="*/ 2147483647 w 74"/>
                  <a:gd name="T7" fmla="*/ 2147483647 h 39"/>
                  <a:gd name="T8" fmla="*/ 2147483647 w 74"/>
                  <a:gd name="T9" fmla="*/ 2147483647 h 39"/>
                  <a:gd name="T10" fmla="*/ 2147483647 w 74"/>
                  <a:gd name="T11" fmla="*/ 2147483647 h 39"/>
                  <a:gd name="T12" fmla="*/ 2147483647 w 74"/>
                  <a:gd name="T13" fmla="*/ 2147483647 h 39"/>
                  <a:gd name="T14" fmla="*/ 2147483647 w 74"/>
                  <a:gd name="T15" fmla="*/ 2147483647 h 39"/>
                  <a:gd name="T16" fmla="*/ 2147483647 w 74"/>
                  <a:gd name="T17" fmla="*/ 2147483647 h 39"/>
                  <a:gd name="T18" fmla="*/ 2147483647 w 74"/>
                  <a:gd name="T19" fmla="*/ 2147483647 h 39"/>
                  <a:gd name="T20" fmla="*/ 2147483647 w 74"/>
                  <a:gd name="T21" fmla="*/ 2147483647 h 39"/>
                  <a:gd name="T22" fmla="*/ 2147483647 w 74"/>
                  <a:gd name="T23" fmla="*/ 2147483647 h 39"/>
                  <a:gd name="T24" fmla="*/ 2147483647 w 74"/>
                  <a:gd name="T25" fmla="*/ 2147483647 h 39"/>
                  <a:gd name="T26" fmla="*/ 2147483647 w 74"/>
                  <a:gd name="T27" fmla="*/ 2147483647 h 39"/>
                  <a:gd name="T28" fmla="*/ 2147483647 w 74"/>
                  <a:gd name="T29" fmla="*/ 2147483647 h 39"/>
                  <a:gd name="T30" fmla="*/ 2147483647 w 74"/>
                  <a:gd name="T31" fmla="*/ 2147483647 h 39"/>
                  <a:gd name="T32" fmla="*/ 2147483647 w 74"/>
                  <a:gd name="T33" fmla="*/ 2147483647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74" h="39">
                    <a:moveTo>
                      <a:pt x="72" y="30"/>
                    </a:moveTo>
                    <a:cubicBezTo>
                      <a:pt x="60" y="20"/>
                      <a:pt x="60" y="20"/>
                      <a:pt x="60" y="20"/>
                    </a:cubicBezTo>
                    <a:cubicBezTo>
                      <a:pt x="60" y="3"/>
                      <a:pt x="60" y="3"/>
                      <a:pt x="60" y="3"/>
                    </a:cubicBezTo>
                    <a:cubicBezTo>
                      <a:pt x="60" y="2"/>
                      <a:pt x="59" y="1"/>
                      <a:pt x="58" y="1"/>
                    </a:cubicBezTo>
                    <a:cubicBezTo>
                      <a:pt x="54" y="1"/>
                      <a:pt x="54" y="1"/>
                      <a:pt x="54" y="1"/>
                    </a:cubicBezTo>
                    <a:cubicBezTo>
                      <a:pt x="53" y="1"/>
                      <a:pt x="52" y="2"/>
                      <a:pt x="52" y="3"/>
                    </a:cubicBezTo>
                    <a:cubicBezTo>
                      <a:pt x="52" y="12"/>
                      <a:pt x="52" y="12"/>
                      <a:pt x="52" y="12"/>
                    </a:cubicBezTo>
                    <a:cubicBezTo>
                      <a:pt x="40" y="1"/>
                      <a:pt x="40" y="1"/>
                      <a:pt x="40" y="1"/>
                    </a:cubicBezTo>
                    <a:cubicBezTo>
                      <a:pt x="39" y="0"/>
                      <a:pt x="36" y="0"/>
                      <a:pt x="34" y="1"/>
                    </a:cubicBezTo>
                    <a:cubicBezTo>
                      <a:pt x="3" y="30"/>
                      <a:pt x="3" y="30"/>
                      <a:pt x="3" y="30"/>
                    </a:cubicBezTo>
                    <a:cubicBezTo>
                      <a:pt x="1" y="32"/>
                      <a:pt x="0" y="35"/>
                      <a:pt x="2" y="37"/>
                    </a:cubicBezTo>
                    <a:cubicBezTo>
                      <a:pt x="3" y="38"/>
                      <a:pt x="4" y="38"/>
                      <a:pt x="6" y="38"/>
                    </a:cubicBezTo>
                    <a:cubicBezTo>
                      <a:pt x="7" y="38"/>
                      <a:pt x="8" y="38"/>
                      <a:pt x="9" y="37"/>
                    </a:cubicBezTo>
                    <a:cubicBezTo>
                      <a:pt x="37" y="11"/>
                      <a:pt x="37" y="11"/>
                      <a:pt x="37" y="11"/>
                    </a:cubicBezTo>
                    <a:cubicBezTo>
                      <a:pt x="66" y="37"/>
                      <a:pt x="66" y="37"/>
                      <a:pt x="66" y="37"/>
                    </a:cubicBezTo>
                    <a:cubicBezTo>
                      <a:pt x="67" y="39"/>
                      <a:pt x="70" y="39"/>
                      <a:pt x="72" y="37"/>
                    </a:cubicBezTo>
                    <a:cubicBezTo>
                      <a:pt x="74" y="35"/>
                      <a:pt x="74" y="32"/>
                      <a:pt x="72" y="3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grpSp>
      </p:grpSp>
      <p:grpSp>
        <p:nvGrpSpPr>
          <p:cNvPr id="27" name="组合 26"/>
          <p:cNvGrpSpPr/>
          <p:nvPr/>
        </p:nvGrpSpPr>
        <p:grpSpPr bwMode="auto">
          <a:xfrm>
            <a:off x="6902284" y="1204808"/>
            <a:ext cx="445294" cy="513159"/>
            <a:chOff x="7679440" y="1188017"/>
            <a:chExt cx="593725" cy="683835"/>
          </a:xfrm>
        </p:grpSpPr>
        <p:grpSp>
          <p:nvGrpSpPr>
            <p:cNvPr id="28" name="Group 8"/>
            <p:cNvGrpSpPr>
              <a:grpSpLocks noChangeAspect="1"/>
            </p:cNvGrpSpPr>
            <p:nvPr/>
          </p:nvGrpSpPr>
          <p:grpSpPr bwMode="auto">
            <a:xfrm>
              <a:off x="7777245" y="1188017"/>
              <a:ext cx="473035" cy="624404"/>
              <a:chOff x="3604" y="2482"/>
              <a:chExt cx="325" cy="429"/>
            </a:xfrm>
          </p:grpSpPr>
          <p:sp>
            <p:nvSpPr>
              <p:cNvPr id="30" name="AutoShape 7"/>
              <p:cNvSpPr>
                <a:spLocks noChangeAspect="1" noChangeArrowheads="1" noTextEdit="1"/>
              </p:cNvSpPr>
              <p:nvPr/>
            </p:nvSpPr>
            <p:spPr bwMode="auto">
              <a:xfrm>
                <a:off x="3604" y="2482"/>
                <a:ext cx="325"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5800">
                  <a:defRPr/>
                </a:pPr>
                <a:endParaRPr lang="zh-CN" altLang="en-US" sz="1015">
                  <a:ln>
                    <a:solidFill>
                      <a:prstClr val="black">
                        <a:lumMod val="75000"/>
                        <a:lumOff val="25000"/>
                      </a:prstClr>
                    </a:solidFill>
                  </a:ln>
                  <a:solidFill>
                    <a:prstClr val="black">
                      <a:lumMod val="50000"/>
                      <a:lumOff val="50000"/>
                    </a:prstClr>
                  </a:solidFill>
                </a:endParaRPr>
              </a:p>
            </p:txBody>
          </p:sp>
          <p:sp>
            <p:nvSpPr>
              <p:cNvPr id="31" name="Freeform 9"/>
              <p:cNvSpPr>
                <a:spLocks noEditPoints="1"/>
              </p:cNvSpPr>
              <p:nvPr/>
            </p:nvSpPr>
            <p:spPr bwMode="auto">
              <a:xfrm>
                <a:off x="3623" y="2605"/>
                <a:ext cx="251" cy="306"/>
              </a:xfrm>
              <a:custGeom>
                <a:avLst/>
                <a:gdLst>
                  <a:gd name="T0" fmla="*/ 0 w 48"/>
                  <a:gd name="T1" fmla="*/ 39 h 59"/>
                  <a:gd name="T2" fmla="*/ 16 w 48"/>
                  <a:gd name="T3" fmla="*/ 46 h 59"/>
                  <a:gd name="T4" fmla="*/ 4 w 48"/>
                  <a:gd name="T5" fmla="*/ 52 h 59"/>
                  <a:gd name="T6" fmla="*/ 25 w 48"/>
                  <a:gd name="T7" fmla="*/ 59 h 59"/>
                  <a:gd name="T8" fmla="*/ 45 w 48"/>
                  <a:gd name="T9" fmla="*/ 52 h 59"/>
                  <a:gd name="T10" fmla="*/ 33 w 48"/>
                  <a:gd name="T11" fmla="*/ 46 h 59"/>
                  <a:gd name="T12" fmla="*/ 48 w 48"/>
                  <a:gd name="T13" fmla="*/ 39 h 59"/>
                  <a:gd name="T14" fmla="*/ 48 w 48"/>
                  <a:gd name="T15" fmla="*/ 0 h 59"/>
                  <a:gd name="T16" fmla="*/ 37 w 48"/>
                  <a:gd name="T17" fmla="*/ 54 h 59"/>
                  <a:gd name="T18" fmla="*/ 37 w 48"/>
                  <a:gd name="T19" fmla="*/ 54 h 59"/>
                  <a:gd name="T20" fmla="*/ 24 w 48"/>
                  <a:gd name="T21" fmla="*/ 57 h 59"/>
                  <a:gd name="T22" fmla="*/ 11 w 48"/>
                  <a:gd name="T23" fmla="*/ 54 h 59"/>
                  <a:gd name="T24" fmla="*/ 24 w 48"/>
                  <a:gd name="T25" fmla="*/ 56 h 59"/>
                  <a:gd name="T26" fmla="*/ 17 w 48"/>
                  <a:gd name="T27" fmla="*/ 50 h 59"/>
                  <a:gd name="T28" fmla="*/ 17 w 48"/>
                  <a:gd name="T29" fmla="*/ 47 h 59"/>
                  <a:gd name="T30" fmla="*/ 17 w 48"/>
                  <a:gd name="T31" fmla="*/ 39 h 59"/>
                  <a:gd name="T32" fmla="*/ 32 w 48"/>
                  <a:gd name="T33" fmla="*/ 46 h 59"/>
                  <a:gd name="T34" fmla="*/ 32 w 48"/>
                  <a:gd name="T35" fmla="*/ 47 h 59"/>
                  <a:gd name="T36" fmla="*/ 17 w 48"/>
                  <a:gd name="T37" fmla="*/ 50 h 59"/>
                  <a:gd name="T38" fmla="*/ 33 w 48"/>
                  <a:gd name="T39" fmla="*/ 39 h 59"/>
                  <a:gd name="T40" fmla="*/ 1 w 48"/>
                  <a:gd name="T41" fmla="*/ 39 h 59"/>
                  <a:gd name="T42" fmla="*/ 47 w 48"/>
                  <a:gd name="T43" fmla="*/ 1 h 59"/>
                  <a:gd name="T44" fmla="*/ 44 w 48"/>
                  <a:gd name="T45" fmla="*/ 33 h 59"/>
                  <a:gd name="T46" fmla="*/ 4 w 48"/>
                  <a:gd name="T47" fmla="*/ 4 h 59"/>
                  <a:gd name="T48" fmla="*/ 44 w 48"/>
                  <a:gd name="T49" fmla="*/ 34 h 59"/>
                  <a:gd name="T50" fmla="*/ 41 w 48"/>
                  <a:gd name="T51" fmla="*/ 35 h 59"/>
                  <a:gd name="T52" fmla="*/ 41 w 48"/>
                  <a:gd name="T53" fmla="*/ 38 h 59"/>
                  <a:gd name="T54" fmla="*/ 41 w 48"/>
                  <a:gd name="T55" fmla="*/ 35 h 59"/>
                  <a:gd name="T56" fmla="*/ 40 w 48"/>
                  <a:gd name="T57" fmla="*/ 36 h 59"/>
                  <a:gd name="T58" fmla="*/ 42 w 48"/>
                  <a:gd name="T59" fmla="*/ 36 h 59"/>
                  <a:gd name="T60" fmla="*/ 22 w 48"/>
                  <a:gd name="T61" fmla="*/ 35 h 59"/>
                  <a:gd name="T62" fmla="*/ 22 w 48"/>
                  <a:gd name="T63" fmla="*/ 37 h 59"/>
                  <a:gd name="T64" fmla="*/ 22 w 48"/>
                  <a:gd name="T65" fmla="*/ 35 h 59"/>
                  <a:gd name="T66" fmla="*/ 25 w 48"/>
                  <a:gd name="T67" fmla="*/ 36 h 59"/>
                  <a:gd name="T68" fmla="*/ 27 w 48"/>
                  <a:gd name="T69" fmla="*/ 36 h 59"/>
                  <a:gd name="T70" fmla="*/ 30 w 48"/>
                  <a:gd name="T71" fmla="*/ 35 h 59"/>
                  <a:gd name="T72" fmla="*/ 30 w 48"/>
                  <a:gd name="T73" fmla="*/ 37 h 59"/>
                  <a:gd name="T74" fmla="*/ 30 w 48"/>
                  <a:gd name="T75" fmla="*/ 3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 h="59">
                    <a:moveTo>
                      <a:pt x="0" y="0"/>
                    </a:moveTo>
                    <a:cubicBezTo>
                      <a:pt x="0" y="39"/>
                      <a:pt x="0" y="39"/>
                      <a:pt x="0" y="39"/>
                    </a:cubicBezTo>
                    <a:cubicBezTo>
                      <a:pt x="16" y="39"/>
                      <a:pt x="16" y="39"/>
                      <a:pt x="16" y="39"/>
                    </a:cubicBezTo>
                    <a:cubicBezTo>
                      <a:pt x="16" y="46"/>
                      <a:pt x="16" y="46"/>
                      <a:pt x="16" y="46"/>
                    </a:cubicBezTo>
                    <a:cubicBezTo>
                      <a:pt x="14" y="47"/>
                      <a:pt x="12" y="47"/>
                      <a:pt x="10" y="48"/>
                    </a:cubicBezTo>
                    <a:cubicBezTo>
                      <a:pt x="6" y="49"/>
                      <a:pt x="4" y="50"/>
                      <a:pt x="4" y="52"/>
                    </a:cubicBezTo>
                    <a:cubicBezTo>
                      <a:pt x="4" y="55"/>
                      <a:pt x="6" y="56"/>
                      <a:pt x="10" y="57"/>
                    </a:cubicBezTo>
                    <a:cubicBezTo>
                      <a:pt x="14" y="59"/>
                      <a:pt x="19" y="59"/>
                      <a:pt x="25" y="59"/>
                    </a:cubicBezTo>
                    <a:cubicBezTo>
                      <a:pt x="30" y="59"/>
                      <a:pt x="35" y="59"/>
                      <a:pt x="39" y="57"/>
                    </a:cubicBezTo>
                    <a:cubicBezTo>
                      <a:pt x="43" y="56"/>
                      <a:pt x="45" y="55"/>
                      <a:pt x="45" y="52"/>
                    </a:cubicBezTo>
                    <a:cubicBezTo>
                      <a:pt x="45" y="50"/>
                      <a:pt x="43" y="49"/>
                      <a:pt x="39" y="48"/>
                    </a:cubicBezTo>
                    <a:cubicBezTo>
                      <a:pt x="37" y="47"/>
                      <a:pt x="35" y="46"/>
                      <a:pt x="33" y="46"/>
                    </a:cubicBezTo>
                    <a:cubicBezTo>
                      <a:pt x="33" y="39"/>
                      <a:pt x="33" y="39"/>
                      <a:pt x="33" y="39"/>
                    </a:cubicBezTo>
                    <a:cubicBezTo>
                      <a:pt x="48" y="39"/>
                      <a:pt x="48" y="39"/>
                      <a:pt x="48" y="39"/>
                    </a:cubicBezTo>
                    <a:cubicBezTo>
                      <a:pt x="48" y="39"/>
                      <a:pt x="48" y="39"/>
                      <a:pt x="48" y="39"/>
                    </a:cubicBezTo>
                    <a:cubicBezTo>
                      <a:pt x="48" y="0"/>
                      <a:pt x="48" y="0"/>
                      <a:pt x="48" y="0"/>
                    </a:cubicBezTo>
                    <a:lnTo>
                      <a:pt x="0" y="0"/>
                    </a:lnTo>
                    <a:close/>
                    <a:moveTo>
                      <a:pt x="37" y="54"/>
                    </a:moveTo>
                    <a:cubicBezTo>
                      <a:pt x="37" y="54"/>
                      <a:pt x="37" y="54"/>
                      <a:pt x="37" y="54"/>
                    </a:cubicBezTo>
                    <a:cubicBezTo>
                      <a:pt x="37" y="54"/>
                      <a:pt x="37" y="54"/>
                      <a:pt x="37" y="54"/>
                    </a:cubicBezTo>
                    <a:cubicBezTo>
                      <a:pt x="37" y="54"/>
                      <a:pt x="37" y="54"/>
                      <a:pt x="37" y="54"/>
                    </a:cubicBezTo>
                    <a:cubicBezTo>
                      <a:pt x="33" y="56"/>
                      <a:pt x="29" y="57"/>
                      <a:pt x="24" y="57"/>
                    </a:cubicBezTo>
                    <a:cubicBezTo>
                      <a:pt x="19" y="57"/>
                      <a:pt x="14" y="56"/>
                      <a:pt x="11" y="54"/>
                    </a:cubicBezTo>
                    <a:cubicBezTo>
                      <a:pt x="11" y="54"/>
                      <a:pt x="11" y="54"/>
                      <a:pt x="11" y="54"/>
                    </a:cubicBezTo>
                    <a:cubicBezTo>
                      <a:pt x="11" y="54"/>
                      <a:pt x="11" y="54"/>
                      <a:pt x="11" y="54"/>
                    </a:cubicBezTo>
                    <a:cubicBezTo>
                      <a:pt x="15" y="55"/>
                      <a:pt x="19" y="56"/>
                      <a:pt x="24" y="56"/>
                    </a:cubicBezTo>
                    <a:cubicBezTo>
                      <a:pt x="29" y="56"/>
                      <a:pt x="33" y="55"/>
                      <a:pt x="37" y="54"/>
                    </a:cubicBezTo>
                    <a:close/>
                    <a:moveTo>
                      <a:pt x="17" y="50"/>
                    </a:moveTo>
                    <a:cubicBezTo>
                      <a:pt x="17" y="47"/>
                      <a:pt x="17" y="47"/>
                      <a:pt x="17" y="47"/>
                    </a:cubicBezTo>
                    <a:cubicBezTo>
                      <a:pt x="17" y="47"/>
                      <a:pt x="17" y="47"/>
                      <a:pt x="17" y="47"/>
                    </a:cubicBezTo>
                    <a:cubicBezTo>
                      <a:pt x="17" y="46"/>
                      <a:pt x="17" y="46"/>
                      <a:pt x="17" y="46"/>
                    </a:cubicBezTo>
                    <a:cubicBezTo>
                      <a:pt x="17" y="39"/>
                      <a:pt x="17" y="39"/>
                      <a:pt x="17" y="39"/>
                    </a:cubicBezTo>
                    <a:cubicBezTo>
                      <a:pt x="32" y="39"/>
                      <a:pt x="32" y="39"/>
                      <a:pt x="32" y="39"/>
                    </a:cubicBezTo>
                    <a:cubicBezTo>
                      <a:pt x="32" y="46"/>
                      <a:pt x="32" y="46"/>
                      <a:pt x="32" y="46"/>
                    </a:cubicBezTo>
                    <a:cubicBezTo>
                      <a:pt x="32" y="46"/>
                      <a:pt x="32" y="46"/>
                      <a:pt x="32" y="46"/>
                    </a:cubicBezTo>
                    <a:cubicBezTo>
                      <a:pt x="32" y="47"/>
                      <a:pt x="32" y="47"/>
                      <a:pt x="32" y="47"/>
                    </a:cubicBezTo>
                    <a:cubicBezTo>
                      <a:pt x="32" y="50"/>
                      <a:pt x="32" y="50"/>
                      <a:pt x="32" y="50"/>
                    </a:cubicBezTo>
                    <a:lnTo>
                      <a:pt x="17" y="50"/>
                    </a:lnTo>
                    <a:close/>
                    <a:moveTo>
                      <a:pt x="47" y="39"/>
                    </a:moveTo>
                    <a:cubicBezTo>
                      <a:pt x="33" y="39"/>
                      <a:pt x="33" y="39"/>
                      <a:pt x="33" y="39"/>
                    </a:cubicBezTo>
                    <a:cubicBezTo>
                      <a:pt x="16" y="39"/>
                      <a:pt x="16" y="39"/>
                      <a:pt x="16" y="39"/>
                    </a:cubicBezTo>
                    <a:cubicBezTo>
                      <a:pt x="1" y="39"/>
                      <a:pt x="1" y="39"/>
                      <a:pt x="1" y="39"/>
                    </a:cubicBezTo>
                    <a:cubicBezTo>
                      <a:pt x="1" y="1"/>
                      <a:pt x="1" y="1"/>
                      <a:pt x="1" y="1"/>
                    </a:cubicBezTo>
                    <a:cubicBezTo>
                      <a:pt x="47" y="1"/>
                      <a:pt x="47" y="1"/>
                      <a:pt x="47" y="1"/>
                    </a:cubicBezTo>
                    <a:lnTo>
                      <a:pt x="47" y="39"/>
                    </a:lnTo>
                    <a:close/>
                    <a:moveTo>
                      <a:pt x="44" y="33"/>
                    </a:moveTo>
                    <a:cubicBezTo>
                      <a:pt x="44" y="4"/>
                      <a:pt x="44" y="4"/>
                      <a:pt x="44" y="4"/>
                    </a:cubicBezTo>
                    <a:cubicBezTo>
                      <a:pt x="4" y="4"/>
                      <a:pt x="4" y="4"/>
                      <a:pt x="4" y="4"/>
                    </a:cubicBezTo>
                    <a:cubicBezTo>
                      <a:pt x="4" y="34"/>
                      <a:pt x="4" y="34"/>
                      <a:pt x="4" y="34"/>
                    </a:cubicBezTo>
                    <a:cubicBezTo>
                      <a:pt x="44" y="34"/>
                      <a:pt x="44" y="34"/>
                      <a:pt x="44" y="34"/>
                    </a:cubicBezTo>
                    <a:lnTo>
                      <a:pt x="44" y="33"/>
                    </a:lnTo>
                    <a:close/>
                    <a:moveTo>
                      <a:pt x="41" y="35"/>
                    </a:moveTo>
                    <a:cubicBezTo>
                      <a:pt x="40" y="35"/>
                      <a:pt x="39" y="35"/>
                      <a:pt x="39" y="36"/>
                    </a:cubicBezTo>
                    <a:cubicBezTo>
                      <a:pt x="39" y="37"/>
                      <a:pt x="40" y="38"/>
                      <a:pt x="41" y="38"/>
                    </a:cubicBezTo>
                    <a:cubicBezTo>
                      <a:pt x="42" y="38"/>
                      <a:pt x="43" y="37"/>
                      <a:pt x="43" y="36"/>
                    </a:cubicBezTo>
                    <a:cubicBezTo>
                      <a:pt x="43" y="35"/>
                      <a:pt x="42" y="35"/>
                      <a:pt x="41" y="35"/>
                    </a:cubicBezTo>
                    <a:close/>
                    <a:moveTo>
                      <a:pt x="41" y="37"/>
                    </a:moveTo>
                    <a:cubicBezTo>
                      <a:pt x="41" y="37"/>
                      <a:pt x="40" y="36"/>
                      <a:pt x="40" y="36"/>
                    </a:cubicBezTo>
                    <a:cubicBezTo>
                      <a:pt x="40" y="36"/>
                      <a:pt x="41" y="35"/>
                      <a:pt x="41" y="35"/>
                    </a:cubicBezTo>
                    <a:cubicBezTo>
                      <a:pt x="41" y="35"/>
                      <a:pt x="42" y="36"/>
                      <a:pt x="42" y="36"/>
                    </a:cubicBezTo>
                    <a:cubicBezTo>
                      <a:pt x="42" y="36"/>
                      <a:pt x="41" y="37"/>
                      <a:pt x="41" y="37"/>
                    </a:cubicBezTo>
                    <a:close/>
                    <a:moveTo>
                      <a:pt x="22" y="35"/>
                    </a:moveTo>
                    <a:cubicBezTo>
                      <a:pt x="21" y="35"/>
                      <a:pt x="21" y="36"/>
                      <a:pt x="21" y="36"/>
                    </a:cubicBezTo>
                    <a:cubicBezTo>
                      <a:pt x="21" y="37"/>
                      <a:pt x="21" y="37"/>
                      <a:pt x="22" y="37"/>
                    </a:cubicBezTo>
                    <a:cubicBezTo>
                      <a:pt x="22" y="37"/>
                      <a:pt x="23" y="37"/>
                      <a:pt x="23" y="36"/>
                    </a:cubicBezTo>
                    <a:cubicBezTo>
                      <a:pt x="23" y="36"/>
                      <a:pt x="22" y="35"/>
                      <a:pt x="22" y="35"/>
                    </a:cubicBezTo>
                    <a:close/>
                    <a:moveTo>
                      <a:pt x="26" y="35"/>
                    </a:moveTo>
                    <a:cubicBezTo>
                      <a:pt x="25" y="35"/>
                      <a:pt x="25" y="36"/>
                      <a:pt x="25" y="36"/>
                    </a:cubicBezTo>
                    <a:cubicBezTo>
                      <a:pt x="25" y="37"/>
                      <a:pt x="25" y="37"/>
                      <a:pt x="26" y="37"/>
                    </a:cubicBezTo>
                    <a:cubicBezTo>
                      <a:pt x="26" y="37"/>
                      <a:pt x="27" y="37"/>
                      <a:pt x="27" y="36"/>
                    </a:cubicBezTo>
                    <a:cubicBezTo>
                      <a:pt x="27" y="36"/>
                      <a:pt x="26" y="35"/>
                      <a:pt x="26" y="35"/>
                    </a:cubicBezTo>
                    <a:close/>
                    <a:moveTo>
                      <a:pt x="30" y="35"/>
                    </a:moveTo>
                    <a:cubicBezTo>
                      <a:pt x="29" y="35"/>
                      <a:pt x="29" y="36"/>
                      <a:pt x="29" y="36"/>
                    </a:cubicBezTo>
                    <a:cubicBezTo>
                      <a:pt x="29" y="37"/>
                      <a:pt x="29" y="37"/>
                      <a:pt x="30" y="37"/>
                    </a:cubicBezTo>
                    <a:cubicBezTo>
                      <a:pt x="30" y="37"/>
                      <a:pt x="31" y="37"/>
                      <a:pt x="31" y="36"/>
                    </a:cubicBezTo>
                    <a:cubicBezTo>
                      <a:pt x="31" y="36"/>
                      <a:pt x="30" y="35"/>
                      <a:pt x="30" y="35"/>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ln>
                    <a:solidFill>
                      <a:prstClr val="black">
                        <a:lumMod val="75000"/>
                        <a:lumOff val="25000"/>
                      </a:prstClr>
                    </a:solidFill>
                  </a:ln>
                  <a:solidFill>
                    <a:prstClr val="black">
                      <a:lumMod val="50000"/>
                      <a:lumOff val="50000"/>
                    </a:prstClr>
                  </a:solidFill>
                </a:endParaRPr>
              </a:p>
            </p:txBody>
          </p:sp>
        </p:grpSp>
        <p:sp>
          <p:nvSpPr>
            <p:cNvPr id="29" name="AutoShape 3"/>
            <p:cNvSpPr>
              <a:spLocks noChangeAspect="1" noChangeArrowheads="1" noTextEdit="1"/>
            </p:cNvSpPr>
            <p:nvPr/>
          </p:nvSpPr>
          <p:spPr bwMode="auto">
            <a:xfrm>
              <a:off x="7679440" y="1303840"/>
              <a:ext cx="593725" cy="568012"/>
            </a:xfrm>
            <a:prstGeom prst="rect">
              <a:avLst/>
            </a:prstGeom>
            <a:noFill/>
            <a:ln w="6350" algn="ctr">
              <a:noFill/>
              <a:miter lim="800000"/>
            </a:ln>
            <a:extLst>
              <a:ext uri="{909E8E84-426E-40DD-AFC4-6F175D3DCCD1}">
                <a14:hiddenFill xmlns:a14="http://schemas.microsoft.com/office/drawing/2010/main">
                  <a:solidFill>
                    <a:srgbClr val="FFFFFF"/>
                  </a:solidFill>
                </a14:hiddenFill>
              </a:ext>
            </a:extLst>
          </p:spPr>
          <p:txBody>
            <a:bodyPr/>
            <a:lstStyle/>
            <a:p>
              <a:pPr defTabSz="685800">
                <a:defRPr/>
              </a:pPr>
              <a:endParaRPr lang="zh-CN" altLang="en-US" sz="1015">
                <a:ln>
                  <a:solidFill>
                    <a:prstClr val="black">
                      <a:lumMod val="75000"/>
                      <a:lumOff val="25000"/>
                    </a:prstClr>
                  </a:solidFill>
                </a:ln>
                <a:solidFill>
                  <a:prstClr val="black">
                    <a:lumMod val="50000"/>
                    <a:lumOff val="50000"/>
                  </a:prstClr>
                </a:solidFill>
              </a:endParaRPr>
            </a:p>
          </p:txBody>
        </p:sp>
      </p:grpSp>
      <p:grpSp>
        <p:nvGrpSpPr>
          <p:cNvPr id="32" name="组合 31"/>
          <p:cNvGrpSpPr/>
          <p:nvPr/>
        </p:nvGrpSpPr>
        <p:grpSpPr bwMode="auto">
          <a:xfrm>
            <a:off x="6902284" y="2275179"/>
            <a:ext cx="445294" cy="426244"/>
            <a:chOff x="7671772" y="2601856"/>
            <a:chExt cx="593725" cy="568325"/>
          </a:xfrm>
        </p:grpSpPr>
        <p:grpSp>
          <p:nvGrpSpPr>
            <p:cNvPr id="33" name="组合 32"/>
            <p:cNvGrpSpPr/>
            <p:nvPr/>
          </p:nvGrpSpPr>
          <p:grpSpPr bwMode="auto">
            <a:xfrm>
              <a:off x="7697414" y="2734661"/>
              <a:ext cx="539364" cy="378772"/>
              <a:chOff x="7750026" y="2893461"/>
              <a:chExt cx="593848" cy="417034"/>
            </a:xfrm>
          </p:grpSpPr>
          <p:sp>
            <p:nvSpPr>
              <p:cNvPr id="35" name="Freeform 14"/>
              <p:cNvSpPr/>
              <p:nvPr/>
            </p:nvSpPr>
            <p:spPr bwMode="auto">
              <a:xfrm>
                <a:off x="7749760" y="3292574"/>
                <a:ext cx="594273" cy="17479"/>
              </a:xfrm>
              <a:custGeom>
                <a:avLst/>
                <a:gdLst>
                  <a:gd name="T0" fmla="*/ 2147483647 w 66"/>
                  <a:gd name="T1" fmla="*/ 2147483647 h 2"/>
                  <a:gd name="T2" fmla="*/ 0 w 66"/>
                  <a:gd name="T3" fmla="*/ 2147483647 h 2"/>
                  <a:gd name="T4" fmla="*/ 2147483647 w 66"/>
                  <a:gd name="T5" fmla="*/ 0 h 2"/>
                  <a:gd name="T6" fmla="*/ 2147483647 w 66"/>
                  <a:gd name="T7" fmla="*/ 0 h 2"/>
                  <a:gd name="T8" fmla="*/ 2147483647 w 66"/>
                  <a:gd name="T9" fmla="*/ 2147483647 h 2"/>
                  <a:gd name="T10" fmla="*/ 2147483647 w 66"/>
                  <a:gd name="T11" fmla="*/ 2147483647 h 2"/>
                  <a:gd name="T12" fmla="*/ 2147483647 w 66"/>
                  <a:gd name="T13" fmla="*/ 2147483647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2">
                    <a:moveTo>
                      <a:pt x="1" y="2"/>
                    </a:moveTo>
                    <a:cubicBezTo>
                      <a:pt x="0" y="2"/>
                      <a:pt x="0" y="1"/>
                      <a:pt x="0" y="1"/>
                    </a:cubicBezTo>
                    <a:cubicBezTo>
                      <a:pt x="0" y="0"/>
                      <a:pt x="0" y="0"/>
                      <a:pt x="1" y="0"/>
                    </a:cubicBezTo>
                    <a:cubicBezTo>
                      <a:pt x="65" y="0"/>
                      <a:pt x="65" y="0"/>
                      <a:pt x="65" y="0"/>
                    </a:cubicBezTo>
                    <a:cubicBezTo>
                      <a:pt x="66" y="0"/>
                      <a:pt x="66" y="0"/>
                      <a:pt x="66" y="1"/>
                    </a:cubicBezTo>
                    <a:cubicBezTo>
                      <a:pt x="66" y="1"/>
                      <a:pt x="66" y="2"/>
                      <a:pt x="65" y="2"/>
                    </a:cubicBezTo>
                    <a:lnTo>
                      <a:pt x="1" y="2"/>
                    </a:lnTo>
                    <a:close/>
                  </a:path>
                </a:pathLst>
              </a:cu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sp>
            <p:nvSpPr>
              <p:cNvPr id="36" name="Rectangle 15"/>
              <p:cNvSpPr>
                <a:spLocks noChangeArrowheads="1"/>
              </p:cNvSpPr>
              <p:nvPr/>
            </p:nvSpPr>
            <p:spPr bwMode="auto">
              <a:xfrm>
                <a:off x="7819674" y="3002429"/>
                <a:ext cx="83897" cy="286649"/>
              </a:xfrm>
              <a:prstGeom prst="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sp>
            <p:nvSpPr>
              <p:cNvPr id="37" name="Rectangle 16"/>
              <p:cNvSpPr>
                <a:spLocks noChangeArrowheads="1"/>
              </p:cNvSpPr>
              <p:nvPr/>
            </p:nvSpPr>
            <p:spPr bwMode="auto">
              <a:xfrm>
                <a:off x="7947267" y="2894061"/>
                <a:ext cx="90889" cy="395017"/>
              </a:xfrm>
              <a:prstGeom prst="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sp>
            <p:nvSpPr>
              <p:cNvPr id="38" name="Rectangle 17"/>
              <p:cNvSpPr>
                <a:spLocks noChangeArrowheads="1"/>
              </p:cNvSpPr>
              <p:nvPr/>
            </p:nvSpPr>
            <p:spPr bwMode="auto">
              <a:xfrm>
                <a:off x="8073113" y="3019907"/>
                <a:ext cx="82150" cy="269171"/>
              </a:xfrm>
              <a:prstGeom prst="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sp>
            <p:nvSpPr>
              <p:cNvPr id="39" name="Rectangle 18"/>
              <p:cNvSpPr>
                <a:spLocks noChangeArrowheads="1"/>
              </p:cNvSpPr>
              <p:nvPr/>
            </p:nvSpPr>
            <p:spPr bwMode="auto">
              <a:xfrm>
                <a:off x="8200708" y="3110796"/>
                <a:ext cx="87393" cy="178282"/>
              </a:xfrm>
              <a:prstGeom prst="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grpSp>
        <p:sp>
          <p:nvSpPr>
            <p:cNvPr id="34" name="AutoShape 3"/>
            <p:cNvSpPr>
              <a:spLocks noChangeAspect="1" noChangeArrowheads="1" noTextEdit="1"/>
            </p:cNvSpPr>
            <p:nvPr/>
          </p:nvSpPr>
          <p:spPr bwMode="auto">
            <a:xfrm>
              <a:off x="7671772" y="2601856"/>
              <a:ext cx="593725" cy="568325"/>
            </a:xfrm>
            <a:prstGeom prst="rect">
              <a:avLst/>
            </a:prstGeom>
            <a:noFill/>
            <a:ln w="6350" algn="ctr">
              <a:noFill/>
              <a:miter lim="800000"/>
            </a:ln>
            <a:extLst>
              <a:ext uri="{909E8E84-426E-40DD-AFC4-6F175D3DCCD1}">
                <a14:hiddenFill xmlns:a14="http://schemas.microsoft.com/office/drawing/2010/main">
                  <a:solidFill>
                    <a:srgbClr val="FFFFFF"/>
                  </a:solidFill>
                </a14:hiddenFill>
              </a:ext>
            </a:extLst>
          </p:spPr>
          <p:txBody>
            <a:bodyPr/>
            <a:lstStyle/>
            <a:p>
              <a:pPr defTabSz="685800"/>
              <a:endParaRPr lang="zh-CN" altLang="en-US" sz="1015">
                <a:solidFill>
                  <a:prstClr val="black"/>
                </a:solidFill>
              </a:endParaRPr>
            </a:p>
          </p:txBody>
        </p:sp>
      </p:grpSp>
      <p:grpSp>
        <p:nvGrpSpPr>
          <p:cNvPr id="40" name="组合 39"/>
          <p:cNvGrpSpPr/>
          <p:nvPr/>
        </p:nvGrpSpPr>
        <p:grpSpPr bwMode="auto">
          <a:xfrm>
            <a:off x="6902284" y="2766908"/>
            <a:ext cx="445294" cy="426244"/>
            <a:chOff x="7679439" y="3245303"/>
            <a:chExt cx="593725" cy="568325"/>
          </a:xfrm>
        </p:grpSpPr>
        <p:sp>
          <p:nvSpPr>
            <p:cNvPr id="41" name="Freeform 10"/>
            <p:cNvSpPr/>
            <p:nvPr/>
          </p:nvSpPr>
          <p:spPr bwMode="auto">
            <a:xfrm>
              <a:off x="8030276" y="3427865"/>
              <a:ext cx="123825" cy="117475"/>
            </a:xfrm>
            <a:custGeom>
              <a:avLst/>
              <a:gdLst>
                <a:gd name="T0" fmla="*/ 100 w 100"/>
                <a:gd name="T1" fmla="*/ 33 h 94"/>
                <a:gd name="T2" fmla="*/ 95 w 100"/>
                <a:gd name="T3" fmla="*/ 33 h 94"/>
                <a:gd name="T4" fmla="*/ 61 w 100"/>
                <a:gd name="T5" fmla="*/ 33 h 94"/>
                <a:gd name="T6" fmla="*/ 61 w 100"/>
                <a:gd name="T7" fmla="*/ 0 h 94"/>
                <a:gd name="T8" fmla="*/ 33 w 100"/>
                <a:gd name="T9" fmla="*/ 0 h 94"/>
                <a:gd name="T10" fmla="*/ 33 w 100"/>
                <a:gd name="T11" fmla="*/ 5 h 94"/>
                <a:gd name="T12" fmla="*/ 33 w 100"/>
                <a:gd name="T13" fmla="*/ 33 h 94"/>
                <a:gd name="T14" fmla="*/ 0 w 100"/>
                <a:gd name="T15" fmla="*/ 33 h 94"/>
                <a:gd name="T16" fmla="*/ 0 w 100"/>
                <a:gd name="T17" fmla="*/ 61 h 94"/>
                <a:gd name="T18" fmla="*/ 33 w 100"/>
                <a:gd name="T19" fmla="*/ 61 h 94"/>
                <a:gd name="T20" fmla="*/ 33 w 100"/>
                <a:gd name="T21" fmla="*/ 94 h 94"/>
                <a:gd name="T22" fmla="*/ 61 w 100"/>
                <a:gd name="T23" fmla="*/ 94 h 94"/>
                <a:gd name="T24" fmla="*/ 61 w 100"/>
                <a:gd name="T25" fmla="*/ 61 h 94"/>
                <a:gd name="T26" fmla="*/ 100 w 100"/>
                <a:gd name="T27" fmla="*/ 61 h 94"/>
                <a:gd name="T28" fmla="*/ 100 w 100"/>
                <a:gd name="T29" fmla="*/ 3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 h="94">
                  <a:moveTo>
                    <a:pt x="100" y="33"/>
                  </a:moveTo>
                  <a:lnTo>
                    <a:pt x="95" y="33"/>
                  </a:lnTo>
                  <a:lnTo>
                    <a:pt x="61" y="33"/>
                  </a:lnTo>
                  <a:lnTo>
                    <a:pt x="61" y="0"/>
                  </a:lnTo>
                  <a:lnTo>
                    <a:pt x="33" y="0"/>
                  </a:lnTo>
                  <a:lnTo>
                    <a:pt x="33" y="5"/>
                  </a:lnTo>
                  <a:lnTo>
                    <a:pt x="33" y="33"/>
                  </a:lnTo>
                  <a:lnTo>
                    <a:pt x="0" y="33"/>
                  </a:lnTo>
                  <a:lnTo>
                    <a:pt x="0" y="61"/>
                  </a:lnTo>
                  <a:lnTo>
                    <a:pt x="33" y="61"/>
                  </a:lnTo>
                  <a:lnTo>
                    <a:pt x="33" y="94"/>
                  </a:lnTo>
                  <a:lnTo>
                    <a:pt x="61" y="94"/>
                  </a:lnTo>
                  <a:lnTo>
                    <a:pt x="61" y="61"/>
                  </a:lnTo>
                  <a:lnTo>
                    <a:pt x="100" y="61"/>
                  </a:lnTo>
                  <a:lnTo>
                    <a:pt x="100" y="33"/>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grpSp>
          <p:nvGrpSpPr>
            <p:cNvPr id="42" name="组合 41"/>
            <p:cNvGrpSpPr/>
            <p:nvPr/>
          </p:nvGrpSpPr>
          <p:grpSpPr bwMode="auto">
            <a:xfrm>
              <a:off x="7679439" y="3245303"/>
              <a:ext cx="593725" cy="568325"/>
              <a:chOff x="7679439" y="3277053"/>
              <a:chExt cx="593725" cy="568325"/>
            </a:xfrm>
          </p:grpSpPr>
          <p:sp>
            <p:nvSpPr>
              <p:cNvPr id="43" name="AutoShape 3"/>
              <p:cNvSpPr>
                <a:spLocks noChangeAspect="1" noChangeArrowheads="1" noTextEdit="1"/>
              </p:cNvSpPr>
              <p:nvPr/>
            </p:nvSpPr>
            <p:spPr bwMode="auto">
              <a:xfrm>
                <a:off x="7679439" y="3277053"/>
                <a:ext cx="593725" cy="568325"/>
              </a:xfrm>
              <a:prstGeom prst="rect">
                <a:avLst/>
              </a:prstGeom>
              <a:noFill/>
              <a:ln w="6350" algn="ctr">
                <a:noFill/>
                <a:miter lim="800000"/>
              </a:ln>
              <a:extLst>
                <a:ext uri="{909E8E84-426E-40DD-AFC4-6F175D3DCCD1}">
                  <a14:hiddenFill xmlns:a14="http://schemas.microsoft.com/office/drawing/2010/main">
                    <a:solidFill>
                      <a:srgbClr val="FFFFFF"/>
                    </a:solidFill>
                  </a14:hiddenFill>
                </a:ext>
              </a:extLst>
            </p:spPr>
            <p:txBody>
              <a:bodyPr/>
              <a:lstStyle/>
              <a:p>
                <a:pPr defTabSz="685800"/>
                <a:endParaRPr lang="zh-CN" altLang="en-US" sz="1015">
                  <a:solidFill>
                    <a:prstClr val="black"/>
                  </a:solidFill>
                </a:endParaRPr>
              </a:p>
            </p:txBody>
          </p:sp>
          <p:sp>
            <p:nvSpPr>
              <p:cNvPr id="44" name="Freeform 11"/>
              <p:cNvSpPr>
                <a:spLocks noEditPoints="1"/>
              </p:cNvSpPr>
              <p:nvPr/>
            </p:nvSpPr>
            <p:spPr bwMode="auto">
              <a:xfrm>
                <a:off x="7738176" y="3394528"/>
                <a:ext cx="492125" cy="400050"/>
              </a:xfrm>
              <a:custGeom>
                <a:avLst/>
                <a:gdLst>
                  <a:gd name="T0" fmla="*/ 55 w 71"/>
                  <a:gd name="T1" fmla="*/ 0 h 58"/>
                  <a:gd name="T2" fmla="*/ 50 w 71"/>
                  <a:gd name="T3" fmla="*/ 0 h 58"/>
                  <a:gd name="T4" fmla="*/ 30 w 71"/>
                  <a:gd name="T5" fmla="*/ 15 h 58"/>
                  <a:gd name="T6" fmla="*/ 30 w 71"/>
                  <a:gd name="T7" fmla="*/ 20 h 58"/>
                  <a:gd name="T8" fmla="*/ 30 w 71"/>
                  <a:gd name="T9" fmla="*/ 25 h 58"/>
                  <a:gd name="T10" fmla="*/ 3 w 71"/>
                  <a:gd name="T11" fmla="*/ 44 h 58"/>
                  <a:gd name="T12" fmla="*/ 0 w 71"/>
                  <a:gd name="T13" fmla="*/ 50 h 58"/>
                  <a:gd name="T14" fmla="*/ 2 w 71"/>
                  <a:gd name="T15" fmla="*/ 54 h 58"/>
                  <a:gd name="T16" fmla="*/ 2 w 71"/>
                  <a:gd name="T17" fmla="*/ 55 h 58"/>
                  <a:gd name="T18" fmla="*/ 8 w 71"/>
                  <a:gd name="T19" fmla="*/ 58 h 58"/>
                  <a:gd name="T20" fmla="*/ 8 w 71"/>
                  <a:gd name="T21" fmla="*/ 58 h 58"/>
                  <a:gd name="T22" fmla="*/ 12 w 71"/>
                  <a:gd name="T23" fmla="*/ 57 h 58"/>
                  <a:gd name="T24" fmla="*/ 39 w 71"/>
                  <a:gd name="T25" fmla="*/ 37 h 58"/>
                  <a:gd name="T26" fmla="*/ 46 w 71"/>
                  <a:gd name="T27" fmla="*/ 40 h 58"/>
                  <a:gd name="T28" fmla="*/ 50 w 71"/>
                  <a:gd name="T29" fmla="*/ 41 h 58"/>
                  <a:gd name="T30" fmla="*/ 50 w 71"/>
                  <a:gd name="T31" fmla="*/ 41 h 58"/>
                  <a:gd name="T32" fmla="*/ 70 w 71"/>
                  <a:gd name="T33" fmla="*/ 25 h 58"/>
                  <a:gd name="T34" fmla="*/ 71 w 71"/>
                  <a:gd name="T35" fmla="*/ 20 h 58"/>
                  <a:gd name="T36" fmla="*/ 55 w 71"/>
                  <a:gd name="T37" fmla="*/ 0 h 58"/>
                  <a:gd name="T38" fmla="*/ 22 w 71"/>
                  <a:gd name="T39" fmla="*/ 45 h 58"/>
                  <a:gd name="T40" fmla="*/ 11 w 71"/>
                  <a:gd name="T41" fmla="*/ 53 h 58"/>
                  <a:gd name="T42" fmla="*/ 6 w 71"/>
                  <a:gd name="T43" fmla="*/ 52 h 58"/>
                  <a:gd name="T44" fmla="*/ 7 w 71"/>
                  <a:gd name="T45" fmla="*/ 47 h 58"/>
                  <a:gd name="T46" fmla="*/ 18 w 71"/>
                  <a:gd name="T47" fmla="*/ 40 h 58"/>
                  <a:gd name="T48" fmla="*/ 23 w 71"/>
                  <a:gd name="T49" fmla="*/ 41 h 58"/>
                  <a:gd name="T50" fmla="*/ 22 w 71"/>
                  <a:gd name="T51" fmla="*/ 45 h 58"/>
                  <a:gd name="T52" fmla="*/ 51 w 71"/>
                  <a:gd name="T53" fmla="*/ 32 h 58"/>
                  <a:gd name="T54" fmla="*/ 38 w 71"/>
                  <a:gd name="T55" fmla="*/ 20 h 58"/>
                  <a:gd name="T56" fmla="*/ 51 w 71"/>
                  <a:gd name="T57" fmla="*/ 7 h 58"/>
                  <a:gd name="T58" fmla="*/ 63 w 71"/>
                  <a:gd name="T59" fmla="*/ 20 h 58"/>
                  <a:gd name="T60" fmla="*/ 51 w 71"/>
                  <a:gd name="T61" fmla="*/ 3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1" h="58">
                    <a:moveTo>
                      <a:pt x="55" y="0"/>
                    </a:moveTo>
                    <a:cubicBezTo>
                      <a:pt x="53" y="0"/>
                      <a:pt x="52" y="0"/>
                      <a:pt x="50" y="0"/>
                    </a:cubicBezTo>
                    <a:cubicBezTo>
                      <a:pt x="41" y="0"/>
                      <a:pt x="32" y="6"/>
                      <a:pt x="30" y="15"/>
                    </a:cubicBezTo>
                    <a:cubicBezTo>
                      <a:pt x="30" y="17"/>
                      <a:pt x="30" y="19"/>
                      <a:pt x="30" y="20"/>
                    </a:cubicBezTo>
                    <a:cubicBezTo>
                      <a:pt x="30" y="22"/>
                      <a:pt x="30" y="24"/>
                      <a:pt x="30" y="25"/>
                    </a:cubicBezTo>
                    <a:cubicBezTo>
                      <a:pt x="3" y="44"/>
                      <a:pt x="3" y="44"/>
                      <a:pt x="3" y="44"/>
                    </a:cubicBezTo>
                    <a:cubicBezTo>
                      <a:pt x="1" y="46"/>
                      <a:pt x="0" y="48"/>
                      <a:pt x="0" y="50"/>
                    </a:cubicBezTo>
                    <a:cubicBezTo>
                      <a:pt x="0" y="51"/>
                      <a:pt x="1" y="53"/>
                      <a:pt x="2" y="54"/>
                    </a:cubicBezTo>
                    <a:cubicBezTo>
                      <a:pt x="2" y="55"/>
                      <a:pt x="2" y="55"/>
                      <a:pt x="2" y="55"/>
                    </a:cubicBezTo>
                    <a:cubicBezTo>
                      <a:pt x="4" y="57"/>
                      <a:pt x="6" y="58"/>
                      <a:pt x="8" y="58"/>
                    </a:cubicBezTo>
                    <a:cubicBezTo>
                      <a:pt x="8" y="58"/>
                      <a:pt x="8" y="58"/>
                      <a:pt x="8" y="58"/>
                    </a:cubicBezTo>
                    <a:cubicBezTo>
                      <a:pt x="9" y="58"/>
                      <a:pt x="11" y="57"/>
                      <a:pt x="12" y="57"/>
                    </a:cubicBezTo>
                    <a:cubicBezTo>
                      <a:pt x="39" y="37"/>
                      <a:pt x="39" y="37"/>
                      <a:pt x="39" y="37"/>
                    </a:cubicBezTo>
                    <a:cubicBezTo>
                      <a:pt x="41" y="39"/>
                      <a:pt x="43" y="40"/>
                      <a:pt x="46" y="40"/>
                    </a:cubicBezTo>
                    <a:cubicBezTo>
                      <a:pt x="47" y="41"/>
                      <a:pt x="49" y="41"/>
                      <a:pt x="50" y="41"/>
                    </a:cubicBezTo>
                    <a:cubicBezTo>
                      <a:pt x="50" y="41"/>
                      <a:pt x="50" y="41"/>
                      <a:pt x="50" y="41"/>
                    </a:cubicBezTo>
                    <a:cubicBezTo>
                      <a:pt x="60" y="41"/>
                      <a:pt x="68" y="34"/>
                      <a:pt x="70" y="25"/>
                    </a:cubicBezTo>
                    <a:cubicBezTo>
                      <a:pt x="71" y="23"/>
                      <a:pt x="71" y="22"/>
                      <a:pt x="71" y="20"/>
                    </a:cubicBezTo>
                    <a:cubicBezTo>
                      <a:pt x="71" y="11"/>
                      <a:pt x="64" y="2"/>
                      <a:pt x="55" y="0"/>
                    </a:cubicBezTo>
                    <a:close/>
                    <a:moveTo>
                      <a:pt x="22" y="45"/>
                    </a:moveTo>
                    <a:cubicBezTo>
                      <a:pt x="11" y="53"/>
                      <a:pt x="11" y="53"/>
                      <a:pt x="11" y="53"/>
                    </a:cubicBezTo>
                    <a:cubicBezTo>
                      <a:pt x="9" y="54"/>
                      <a:pt x="7" y="53"/>
                      <a:pt x="6" y="52"/>
                    </a:cubicBezTo>
                    <a:cubicBezTo>
                      <a:pt x="5" y="50"/>
                      <a:pt x="6" y="48"/>
                      <a:pt x="7" y="47"/>
                    </a:cubicBezTo>
                    <a:cubicBezTo>
                      <a:pt x="18" y="40"/>
                      <a:pt x="18" y="40"/>
                      <a:pt x="18" y="40"/>
                    </a:cubicBezTo>
                    <a:cubicBezTo>
                      <a:pt x="19" y="39"/>
                      <a:pt x="22" y="39"/>
                      <a:pt x="23" y="41"/>
                    </a:cubicBezTo>
                    <a:cubicBezTo>
                      <a:pt x="24" y="42"/>
                      <a:pt x="23" y="44"/>
                      <a:pt x="22" y="45"/>
                    </a:cubicBezTo>
                    <a:close/>
                    <a:moveTo>
                      <a:pt x="51" y="32"/>
                    </a:moveTo>
                    <a:cubicBezTo>
                      <a:pt x="44" y="32"/>
                      <a:pt x="38" y="27"/>
                      <a:pt x="38" y="20"/>
                    </a:cubicBezTo>
                    <a:cubicBezTo>
                      <a:pt x="38" y="13"/>
                      <a:pt x="44" y="7"/>
                      <a:pt x="51" y="7"/>
                    </a:cubicBezTo>
                    <a:cubicBezTo>
                      <a:pt x="58" y="7"/>
                      <a:pt x="63" y="13"/>
                      <a:pt x="63" y="20"/>
                    </a:cubicBezTo>
                    <a:cubicBezTo>
                      <a:pt x="63" y="27"/>
                      <a:pt x="58" y="32"/>
                      <a:pt x="51" y="3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black">
                      <a:lumMod val="50000"/>
                      <a:lumOff val="50000"/>
                    </a:prstClr>
                  </a:solidFill>
                </a:endParaRPr>
              </a:p>
            </p:txBody>
          </p:sp>
        </p:grpSp>
      </p:grpSp>
      <p:sp>
        <p:nvSpPr>
          <p:cNvPr id="45" name="矩形 44"/>
          <p:cNvSpPr>
            <a:spLocks noChangeArrowheads="1"/>
          </p:cNvSpPr>
          <p:nvPr/>
        </p:nvSpPr>
        <p:spPr bwMode="auto">
          <a:xfrm>
            <a:off x="1986490" y="3599657"/>
            <a:ext cx="55017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40000"/>
              </a:lnSpc>
              <a:spcBef>
                <a:spcPct val="0"/>
              </a:spcBef>
            </a:pP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拥有国内顶尖的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创造卓越价值</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a:t>
            </a:r>
            <a:endPar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6" name="直角三角形 45"/>
          <p:cNvSpPr/>
          <p:nvPr/>
        </p:nvSpPr>
        <p:spPr bwMode="auto">
          <a:xfrm rot="5400000">
            <a:off x="5886069" y="1475858"/>
            <a:ext cx="143841" cy="133301"/>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47" name="直角三角形 46"/>
          <p:cNvSpPr/>
          <p:nvPr/>
        </p:nvSpPr>
        <p:spPr bwMode="auto">
          <a:xfrm rot="5400000">
            <a:off x="5885922" y="1967587"/>
            <a:ext cx="143841" cy="133301"/>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48" name="直角三角形 47"/>
          <p:cNvSpPr/>
          <p:nvPr/>
        </p:nvSpPr>
        <p:spPr bwMode="auto">
          <a:xfrm rot="5400000">
            <a:off x="5886068" y="2440231"/>
            <a:ext cx="143841" cy="133301"/>
          </a:xfrm>
          <a:prstGeom prst="rtTriangle">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49" name="直角三角形 48"/>
          <p:cNvSpPr/>
          <p:nvPr/>
        </p:nvSpPr>
        <p:spPr bwMode="auto">
          <a:xfrm rot="5400000">
            <a:off x="5890647" y="2931915"/>
            <a:ext cx="143841" cy="133301"/>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nvGrpSpPr>
          <p:cNvPr id="50" name="组合 49"/>
          <p:cNvGrpSpPr/>
          <p:nvPr/>
        </p:nvGrpSpPr>
        <p:grpSpPr>
          <a:xfrm>
            <a:off x="3030183" y="2430411"/>
            <a:ext cx="819979" cy="819979"/>
            <a:chOff x="2661699" y="958460"/>
            <a:chExt cx="1408322" cy="1408323"/>
          </a:xfrm>
          <a:solidFill>
            <a:srgbClr val="84C7DA"/>
          </a:solidFill>
          <a:effectLst/>
        </p:grpSpPr>
        <p:sp>
          <p:nvSpPr>
            <p:cNvPr id="51" name="矩形 50"/>
            <p:cNvSpPr/>
            <p:nvPr/>
          </p:nvSpPr>
          <p:spPr>
            <a:xfrm rot="19070028">
              <a:off x="2661699" y="958460"/>
              <a:ext cx="1408322" cy="1408323"/>
            </a:xfrm>
            <a:prstGeom prst="rect">
              <a:avLst/>
            </a:prstGeom>
            <a:solidFill>
              <a:schemeClr val="tx1">
                <a:lumMod val="75000"/>
                <a:lumOff val="25000"/>
              </a:schemeClr>
            </a:solidFill>
            <a:ln w="3175">
              <a:noFill/>
              <a:round/>
            </a:ln>
            <a:effectLst/>
          </p:spPr>
          <p:txBody>
            <a:bodyPr/>
            <a:lstStyle/>
            <a:p>
              <a:pPr defTabSz="685800">
                <a:defRPr/>
              </a:pPr>
              <a:endParaRPr lang="zh-CN" altLang="en-US" sz="1015">
                <a:solidFill>
                  <a:prstClr val="black"/>
                </a:solidFill>
              </a:endParaRPr>
            </a:p>
          </p:txBody>
        </p:sp>
        <p:sp>
          <p:nvSpPr>
            <p:cNvPr id="52" name="Rectangle 2"/>
            <p:cNvSpPr>
              <a:spLocks noChangeArrowheads="1"/>
            </p:cNvSpPr>
            <p:nvPr/>
          </p:nvSpPr>
          <p:spPr bwMode="auto">
            <a:xfrm>
              <a:off x="2892797" y="1374070"/>
              <a:ext cx="997200" cy="55503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685800">
                <a:defRPr/>
              </a:pPr>
              <a:r>
                <a:rPr lang="en-US" altLang="zh-CN" sz="1500" dirty="0">
                  <a:solidFill>
                    <a:prstClr val="white"/>
                  </a:solidFill>
                  <a:latin typeface="微软雅黑" panose="020B0503020204020204" pitchFamily="34" charset="-122"/>
                  <a:ea typeface="微软雅黑" panose="020B0503020204020204" pitchFamily="34" charset="-122"/>
                </a:rPr>
                <a:t>36%</a:t>
              </a:r>
              <a:endParaRPr lang="zh-CN" altLang="en-US" sz="1500" dirty="0">
                <a:solidFill>
                  <a:prstClr val="white"/>
                </a:solidFill>
                <a:latin typeface="微软雅黑" panose="020B0503020204020204" pitchFamily="34" charset="-122"/>
                <a:ea typeface="微软雅黑" panose="020B0503020204020204" pitchFamily="34" charset="-122"/>
              </a:endParaRPr>
            </a:p>
          </p:txBody>
        </p:sp>
      </p:grpSp>
      <p:sp>
        <p:nvSpPr>
          <p:cNvPr id="53" name="矩形 52"/>
          <p:cNvSpPr>
            <a:spLocks noChangeArrowheads="1"/>
          </p:cNvSpPr>
          <p:nvPr/>
        </p:nvSpPr>
        <p:spPr bwMode="auto">
          <a:xfrm>
            <a:off x="1986490" y="3924507"/>
            <a:ext cx="5501705" cy="707886"/>
          </a:xfrm>
          <a:prstGeom prst="rect">
            <a:avLst/>
          </a:prstGeom>
        </p:spPr>
        <p:txBody>
          <a:bodyPr wrap="square">
            <a:spAutoFit/>
          </a:bodyPr>
          <a:lstStyle/>
          <a:p>
            <a:pPr algn="just" defTabSz="685800"/>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a:p>
            <a:pPr algn="just" defTabSz="685800"/>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 ……RAPIDPPT differs from the traditional production model, and create a new PPT experience.</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8794414" y="4789369"/>
            <a:ext cx="433406" cy="213585"/>
          </a:xfrm>
          <a:prstGeom prst="rect">
            <a:avLst/>
          </a:prstGeom>
          <a:noFill/>
        </p:spPr>
        <p:txBody>
          <a:bodyPr wrap="square" rtlCol="0">
            <a:spAutoFit/>
          </a:bodyPr>
          <a:lstStyle/>
          <a:p>
            <a:pPr defTabSz="685800"/>
            <a:r>
              <a:rPr lang="en-US" altLang="zh-CN" sz="790" dirty="0">
                <a:solidFill>
                  <a:prstClr val="white"/>
                </a:solidFill>
                <a:latin typeface="方正正纤黑简体" panose="02000000000000000000" pitchFamily="2" charset="-122"/>
                <a:ea typeface="方正正纤黑简体" panose="02000000000000000000" pitchFamily="2" charset="-122"/>
              </a:rPr>
              <a:t>12</a:t>
            </a:r>
            <a:endParaRPr lang="zh-CN" altLang="en-US" sz="790" dirty="0">
              <a:solidFill>
                <a:prstClr val="white">
                  <a:lumMod val="50000"/>
                </a:prstClr>
              </a:solidFill>
              <a:latin typeface="方正正纤黑简体" panose="02000000000000000000" pitchFamily="2" charset="-122"/>
              <a:ea typeface="方正正纤黑简体" panose="02000000000000000000" pitchFamily="2" charset="-122"/>
            </a:endParaRPr>
          </a:p>
        </p:txBody>
      </p:sp>
      <p:pic>
        <p:nvPicPr>
          <p:cNvPr id="60" name="图片 59"/>
          <p:cNvPicPr>
            <a:picLocks noChangeAspect="1"/>
          </p:cNvPicPr>
          <p:nvPr/>
        </p:nvPicPr>
        <p:blipFill rotWithShape="1">
          <a:blip r:embed="rId1" cstate="print">
            <a:extLst>
              <a:ext uri="{28A0092B-C50C-407E-A947-70E740481C1C}">
                <a14:useLocalDpi xmlns:a14="http://schemas.microsoft.com/office/drawing/2010/main" val="0"/>
              </a:ext>
            </a:extLst>
          </a:blip>
          <a:srcRect l="70406" t="34849" r="1389" b="41267"/>
          <a:stretch>
            <a:fillRect/>
          </a:stretch>
        </p:blipFill>
        <p:spPr>
          <a:xfrm flipH="1">
            <a:off x="-20909" y="-18661"/>
            <a:ext cx="1015094" cy="859242"/>
          </a:xfrm>
          <a:prstGeom prst="roundRect">
            <a:avLst>
              <a:gd name="adj" fmla="val 0"/>
            </a:avLst>
          </a:prstGeom>
          <a:ln w="6350">
            <a:solidFill>
              <a:srgbClr val="2C92F4"/>
            </a:solidFill>
          </a:ln>
        </p:spPr>
      </p:pic>
      <p:grpSp>
        <p:nvGrpSpPr>
          <p:cNvPr id="61" name="组合 60"/>
          <p:cNvGrpSpPr/>
          <p:nvPr/>
        </p:nvGrpSpPr>
        <p:grpSpPr>
          <a:xfrm>
            <a:off x="1262308" y="181521"/>
            <a:ext cx="1674607" cy="628303"/>
            <a:chOff x="4140886" y="2022677"/>
            <a:chExt cx="1674607" cy="628303"/>
          </a:xfrm>
        </p:grpSpPr>
        <p:sp>
          <p:nvSpPr>
            <p:cNvPr id="62" name="TextBox 164"/>
            <p:cNvSpPr txBox="1">
              <a:spLocks noChangeArrowheads="1"/>
            </p:cNvSpPr>
            <p:nvPr/>
          </p:nvSpPr>
          <p:spPr bwMode="auto">
            <a:xfrm>
              <a:off x="4140886" y="2022677"/>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发展历程</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3" name="矩形 62"/>
            <p:cNvSpPr/>
            <p:nvPr/>
          </p:nvSpPr>
          <p:spPr>
            <a:xfrm>
              <a:off x="4172436" y="2397064"/>
              <a:ext cx="1643057"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Development history</a:t>
              </a:r>
              <a:endParaRPr lang="zh-CN" altLang="en-US" sz="1050" dirty="0">
                <a:solidFill>
                  <a:prstClr val="white"/>
                </a:solidFill>
                <a:latin typeface="Arial" panose="020B0604020202020204" pitchFamily="34" charset="0"/>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4624957" y="1292485"/>
            <a:ext cx="2544848" cy="2545748"/>
            <a:chOff x="4520182" y="1614106"/>
            <a:chExt cx="2544848" cy="2545748"/>
          </a:xfrm>
        </p:grpSpPr>
        <p:sp>
          <p:nvSpPr>
            <p:cNvPr id="54" name="矩形 53"/>
            <p:cNvSpPr/>
            <p:nvPr/>
          </p:nvSpPr>
          <p:spPr>
            <a:xfrm>
              <a:off x="5786753" y="2850529"/>
              <a:ext cx="1278277" cy="1309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55" name="组合 54"/>
            <p:cNvGrpSpPr/>
            <p:nvPr/>
          </p:nvGrpSpPr>
          <p:grpSpPr>
            <a:xfrm>
              <a:off x="4520182" y="1614106"/>
              <a:ext cx="1326584" cy="1326585"/>
              <a:chOff x="4520182" y="1614106"/>
              <a:chExt cx="1326584" cy="1326585"/>
            </a:xfrm>
          </p:grpSpPr>
          <p:sp>
            <p:nvSpPr>
              <p:cNvPr id="56" name="泪滴形 55"/>
              <p:cNvSpPr/>
              <p:nvPr/>
            </p:nvSpPr>
            <p:spPr bwMode="auto">
              <a:xfrm rot="5400000">
                <a:off x="4520181" y="1614107"/>
                <a:ext cx="1326585" cy="1326584"/>
              </a:xfrm>
              <a:prstGeom prst="teardrop">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58" name="TextBox 3"/>
              <p:cNvSpPr txBox="1">
                <a:spLocks noChangeArrowheads="1"/>
              </p:cNvSpPr>
              <p:nvPr/>
            </p:nvSpPr>
            <p:spPr bwMode="auto">
              <a:xfrm>
                <a:off x="4835445" y="2022715"/>
                <a:ext cx="8210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a:spcBef>
                    <a:spcPct val="0"/>
                  </a:spcBef>
                  <a:buFontTx/>
                  <a:buNone/>
                </a:pPr>
                <a:r>
                  <a:rPr lang="en-US" altLang="zh-CN" sz="2400" dirty="0">
                    <a:solidFill>
                      <a:prstClr val="white"/>
                    </a:solidFill>
                    <a:latin typeface="微软雅黑" panose="020B0503020204020204" pitchFamily="34" charset="-122"/>
                    <a:ea typeface="微软雅黑" panose="020B0503020204020204" pitchFamily="34" charset="-122"/>
                  </a:rPr>
                  <a:t>29%</a:t>
                </a:r>
                <a:endParaRPr lang="zh-CN" altLang="en-US" sz="2400" dirty="0">
                  <a:solidFill>
                    <a:prstClr val="white"/>
                  </a:solidFill>
                  <a:latin typeface="微软雅黑" panose="020B0503020204020204" pitchFamily="34" charset="-122"/>
                  <a:ea typeface="微软雅黑" panose="020B0503020204020204" pitchFamily="34" charset="-122"/>
                </a:endParaRPr>
              </a:p>
            </p:txBody>
          </p:sp>
        </p:grpSp>
        <p:sp>
          <p:nvSpPr>
            <p:cNvPr id="53" name="椭圆 52"/>
            <p:cNvSpPr/>
            <p:nvPr/>
          </p:nvSpPr>
          <p:spPr bwMode="auto">
            <a:xfrm>
              <a:off x="5624492" y="2684392"/>
              <a:ext cx="159278" cy="1592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sp>
        <p:nvSpPr>
          <p:cNvPr id="34" name="TextBox 43"/>
          <p:cNvSpPr txBox="1">
            <a:spLocks noChangeArrowheads="1"/>
          </p:cNvSpPr>
          <p:nvPr/>
        </p:nvSpPr>
        <p:spPr bwMode="auto">
          <a:xfrm>
            <a:off x="1497501" y="2828703"/>
            <a:ext cx="1354217" cy="307777"/>
          </a:xfrm>
          <a:prstGeom prst="rect">
            <a:avLst/>
          </a:prstGeom>
          <a:noFill/>
        </p:spPr>
        <p:txBody>
          <a:bodyPr wrap="none">
            <a:spAutoFit/>
          </a:bodyPr>
          <a:lstStyle>
            <a:defPPr>
              <a:defRPr lang="zh-CN"/>
            </a:defPPr>
            <a:lvl1pPr algn="ctr">
              <a:defRPr sz="1200" b="1" spc="120">
                <a:solidFill>
                  <a:schemeClr val="bg1"/>
                </a:solidFill>
                <a:effectLst>
                  <a:outerShdw blurRad="38100" dist="38100" dir="2700000" algn="tl">
                    <a:srgbClr val="000000">
                      <a:alpha val="43137"/>
                    </a:srgbClr>
                  </a:outerShdw>
                </a:effectLst>
                <a:latin typeface="汉仪细中圆简" panose="02010609000101010101" pitchFamily="49" charset="-122"/>
                <a:ea typeface="汉仪细中圆简" panose="02010609000101010101" pitchFamily="49" charset="-122"/>
              </a:defRPr>
            </a:lvl1pPr>
          </a:lstStyle>
          <a:p>
            <a:pPr defTabSz="685800"/>
            <a:r>
              <a:rPr lang="zh-CN" altLang="en-US" sz="1400" b="0" dirty="0">
                <a:solidFill>
                  <a:prstClr val="black">
                    <a:lumMod val="95000"/>
                    <a:lumOff val="5000"/>
                  </a:prstClr>
                </a:solidFill>
                <a:effectLst/>
                <a:latin typeface="微软雅黑" panose="020B0503020204020204" pitchFamily="34" charset="-122"/>
                <a:ea typeface="微软雅黑" panose="020B0503020204020204" pitchFamily="34" charset="-122"/>
              </a:rPr>
              <a:t>点击添加标题</a:t>
            </a:r>
            <a:endParaRPr lang="zh-CN" altLang="en-US" sz="1400" b="0" dirty="0">
              <a:solidFill>
                <a:prstClr val="black">
                  <a:lumMod val="95000"/>
                  <a:lumOff val="5000"/>
                </a:prstClr>
              </a:solidFill>
              <a:effectLst/>
              <a:latin typeface="微软雅黑" panose="020B0503020204020204" pitchFamily="34" charset="-122"/>
              <a:ea typeface="微软雅黑" panose="020B0503020204020204" pitchFamily="34" charset="-122"/>
            </a:endParaRPr>
          </a:p>
        </p:txBody>
      </p:sp>
      <p:sp>
        <p:nvSpPr>
          <p:cNvPr id="35" name="TextBox 46"/>
          <p:cNvSpPr txBox="1">
            <a:spLocks noChangeArrowheads="1"/>
          </p:cNvSpPr>
          <p:nvPr/>
        </p:nvSpPr>
        <p:spPr bwMode="auto">
          <a:xfrm>
            <a:off x="3147433" y="2828703"/>
            <a:ext cx="1354217" cy="307777"/>
          </a:xfrm>
          <a:prstGeom prst="rect">
            <a:avLst/>
          </a:prstGeom>
          <a:noFill/>
        </p:spPr>
        <p:txBody>
          <a:bodyPr wrap="none">
            <a:spAutoFit/>
          </a:bodyPr>
          <a:lstStyle>
            <a:defPPr>
              <a:defRPr lang="zh-CN"/>
            </a:defPPr>
            <a:lvl1pPr algn="ctr">
              <a:defRPr sz="1200" b="1" spc="120">
                <a:solidFill>
                  <a:schemeClr val="bg1"/>
                </a:solidFill>
                <a:effectLst>
                  <a:outerShdw blurRad="38100" dist="38100" dir="2700000" algn="tl">
                    <a:srgbClr val="000000">
                      <a:alpha val="43137"/>
                    </a:srgbClr>
                  </a:outerShdw>
                </a:effectLst>
                <a:latin typeface="汉仪细中圆简" panose="02010609000101010101" pitchFamily="49" charset="-122"/>
                <a:ea typeface="汉仪细中圆简" panose="02010609000101010101" pitchFamily="49" charset="-122"/>
              </a:defRPr>
            </a:lvl1pPr>
          </a:lstStyle>
          <a:p>
            <a:pPr defTabSz="685800"/>
            <a:r>
              <a:rPr lang="zh-CN" altLang="en-US" sz="1400" b="0" dirty="0">
                <a:solidFill>
                  <a:prstClr val="black">
                    <a:lumMod val="95000"/>
                    <a:lumOff val="5000"/>
                  </a:prstClr>
                </a:solidFill>
                <a:effectLst/>
                <a:latin typeface="微软雅黑" panose="020B0503020204020204" pitchFamily="34" charset="-122"/>
                <a:ea typeface="微软雅黑" panose="020B0503020204020204" pitchFamily="34" charset="-122"/>
              </a:rPr>
              <a:t>点击添加标题</a:t>
            </a:r>
            <a:endParaRPr lang="zh-CN" altLang="en-US" sz="1400" b="0" dirty="0">
              <a:solidFill>
                <a:prstClr val="black">
                  <a:lumMod val="95000"/>
                  <a:lumOff val="5000"/>
                </a:prstClr>
              </a:solidFill>
              <a:effectLst/>
              <a:latin typeface="微软雅黑" panose="020B0503020204020204" pitchFamily="34" charset="-122"/>
              <a:ea typeface="微软雅黑" panose="020B0503020204020204" pitchFamily="34" charset="-122"/>
            </a:endParaRPr>
          </a:p>
        </p:txBody>
      </p:sp>
      <p:sp>
        <p:nvSpPr>
          <p:cNvPr id="36" name="TextBox 51"/>
          <p:cNvSpPr txBox="1">
            <a:spLocks noChangeArrowheads="1"/>
          </p:cNvSpPr>
          <p:nvPr/>
        </p:nvSpPr>
        <p:spPr bwMode="auto">
          <a:xfrm>
            <a:off x="4768790" y="2828703"/>
            <a:ext cx="1354217" cy="307777"/>
          </a:xfrm>
          <a:prstGeom prst="rect">
            <a:avLst/>
          </a:prstGeom>
          <a:noFill/>
        </p:spPr>
        <p:txBody>
          <a:bodyPr wrap="none">
            <a:spAutoFit/>
          </a:bodyPr>
          <a:lstStyle>
            <a:defPPr>
              <a:defRPr lang="zh-CN"/>
            </a:defPPr>
            <a:lvl1pPr algn="ctr">
              <a:defRPr sz="1200" b="1" spc="120">
                <a:solidFill>
                  <a:schemeClr val="bg1"/>
                </a:solidFill>
                <a:effectLst>
                  <a:outerShdw blurRad="38100" dist="38100" dir="2700000" algn="tl">
                    <a:srgbClr val="000000">
                      <a:alpha val="43137"/>
                    </a:srgbClr>
                  </a:outerShdw>
                </a:effectLst>
                <a:latin typeface="汉仪细中圆简" panose="02010609000101010101" pitchFamily="49" charset="-122"/>
                <a:ea typeface="汉仪细中圆简" panose="02010609000101010101" pitchFamily="49" charset="-122"/>
              </a:defRPr>
            </a:lvl1pPr>
          </a:lstStyle>
          <a:p>
            <a:pPr defTabSz="685800"/>
            <a:r>
              <a:rPr lang="zh-CN" altLang="en-US" sz="1400" b="0" dirty="0">
                <a:solidFill>
                  <a:prstClr val="black">
                    <a:lumMod val="95000"/>
                    <a:lumOff val="5000"/>
                  </a:prstClr>
                </a:solidFill>
                <a:effectLst/>
                <a:latin typeface="微软雅黑" panose="020B0503020204020204" pitchFamily="34" charset="-122"/>
                <a:ea typeface="微软雅黑" panose="020B0503020204020204" pitchFamily="34" charset="-122"/>
              </a:rPr>
              <a:t>点击添加标题</a:t>
            </a:r>
            <a:endParaRPr lang="zh-CN" altLang="en-US" sz="1400" b="0" dirty="0">
              <a:solidFill>
                <a:prstClr val="black">
                  <a:lumMod val="95000"/>
                  <a:lumOff val="5000"/>
                </a:prstClr>
              </a:solidFill>
              <a:effectLst/>
              <a:latin typeface="微软雅黑" panose="020B0503020204020204" pitchFamily="34" charset="-122"/>
              <a:ea typeface="微软雅黑" panose="020B0503020204020204" pitchFamily="34" charset="-122"/>
            </a:endParaRPr>
          </a:p>
        </p:txBody>
      </p:sp>
      <p:sp>
        <p:nvSpPr>
          <p:cNvPr id="37" name="TextBox 56"/>
          <p:cNvSpPr txBox="1">
            <a:spLocks noChangeArrowheads="1"/>
          </p:cNvSpPr>
          <p:nvPr/>
        </p:nvSpPr>
        <p:spPr bwMode="auto">
          <a:xfrm>
            <a:off x="6418722" y="2828703"/>
            <a:ext cx="1354217" cy="307777"/>
          </a:xfrm>
          <a:prstGeom prst="rect">
            <a:avLst/>
          </a:prstGeom>
          <a:noFill/>
        </p:spPr>
        <p:txBody>
          <a:bodyPr wrap="none">
            <a:spAutoFit/>
          </a:bodyPr>
          <a:lstStyle>
            <a:defPPr>
              <a:defRPr lang="zh-CN"/>
            </a:defPPr>
            <a:lvl1pPr algn="ctr">
              <a:defRPr sz="1200" b="1" spc="120">
                <a:solidFill>
                  <a:schemeClr val="bg1"/>
                </a:solidFill>
                <a:effectLst>
                  <a:outerShdw blurRad="38100" dist="38100" dir="2700000" algn="tl">
                    <a:srgbClr val="000000">
                      <a:alpha val="43137"/>
                    </a:srgbClr>
                  </a:outerShdw>
                </a:effectLst>
                <a:latin typeface="汉仪细中圆简" panose="02010609000101010101" pitchFamily="49" charset="-122"/>
                <a:ea typeface="汉仪细中圆简" panose="02010609000101010101" pitchFamily="49" charset="-122"/>
              </a:defRPr>
            </a:lvl1pPr>
          </a:lstStyle>
          <a:p>
            <a:pPr defTabSz="685800"/>
            <a:r>
              <a:rPr lang="zh-CN" altLang="en-US" sz="1400" b="0" dirty="0">
                <a:solidFill>
                  <a:prstClr val="black">
                    <a:lumMod val="95000"/>
                    <a:lumOff val="5000"/>
                  </a:prstClr>
                </a:solidFill>
                <a:effectLst/>
                <a:latin typeface="微软雅黑" panose="020B0503020204020204" pitchFamily="34" charset="-122"/>
                <a:ea typeface="微软雅黑" panose="020B0503020204020204" pitchFamily="34" charset="-122"/>
              </a:rPr>
              <a:t>点击添加标题</a:t>
            </a:r>
            <a:endParaRPr lang="zh-CN" altLang="en-US" sz="1400" b="0" dirty="0">
              <a:solidFill>
                <a:prstClr val="black">
                  <a:lumMod val="95000"/>
                  <a:lumOff val="5000"/>
                </a:prstClr>
              </a:solidFill>
              <a:effectLst/>
              <a:latin typeface="微软雅黑" panose="020B0503020204020204" pitchFamily="34" charset="-122"/>
              <a:ea typeface="微软雅黑" panose="020B0503020204020204" pitchFamily="34" charset="-122"/>
            </a:endParaRPr>
          </a:p>
        </p:txBody>
      </p:sp>
      <p:sp>
        <p:nvSpPr>
          <p:cNvPr id="38" name="矩形 37"/>
          <p:cNvSpPr>
            <a:spLocks noChangeArrowheads="1"/>
          </p:cNvSpPr>
          <p:nvPr/>
        </p:nvSpPr>
        <p:spPr bwMode="auto">
          <a:xfrm>
            <a:off x="1440897" y="3344543"/>
            <a:ext cx="619803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40000"/>
              </a:lnSpc>
              <a:spcBef>
                <a:spcPct val="0"/>
              </a:spcBef>
            </a:pP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上海锐普广告有限公司是中国第一家精品</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设计机构。拥有国内顶尖的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创造卓越价值</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a:p>
            <a:pPr algn="just" defTabSz="685800">
              <a:lnSpc>
                <a:spcPct val="140000"/>
              </a:lnSpc>
              <a:spcBef>
                <a:spcPct val="0"/>
              </a:spcBef>
            </a:pP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1440897" y="1305864"/>
            <a:ext cx="2749026" cy="2702085"/>
            <a:chOff x="2057668" y="1780758"/>
            <a:chExt cx="2749026" cy="2702085"/>
          </a:xfrm>
        </p:grpSpPr>
        <p:grpSp>
          <p:nvGrpSpPr>
            <p:cNvPr id="40" name="组合 39"/>
            <p:cNvGrpSpPr/>
            <p:nvPr/>
          </p:nvGrpSpPr>
          <p:grpSpPr>
            <a:xfrm>
              <a:off x="2057668" y="1780758"/>
              <a:ext cx="2749026" cy="2702085"/>
              <a:chOff x="2057668" y="1780758"/>
              <a:chExt cx="2749026" cy="2702085"/>
            </a:xfrm>
          </p:grpSpPr>
          <p:grpSp>
            <p:nvGrpSpPr>
              <p:cNvPr id="42" name="组合 41"/>
              <p:cNvGrpSpPr/>
              <p:nvPr/>
            </p:nvGrpSpPr>
            <p:grpSpPr>
              <a:xfrm>
                <a:off x="2057668" y="1780758"/>
                <a:ext cx="1278277" cy="1278278"/>
                <a:chOff x="2057668" y="1780758"/>
                <a:chExt cx="1278277" cy="1278278"/>
              </a:xfrm>
            </p:grpSpPr>
            <p:sp>
              <p:nvSpPr>
                <p:cNvPr id="44" name="泪滴形 43"/>
                <p:cNvSpPr/>
                <p:nvPr/>
              </p:nvSpPr>
              <p:spPr bwMode="auto">
                <a:xfrm rot="5400000">
                  <a:off x="2057668" y="1780758"/>
                  <a:ext cx="1278278" cy="1278277"/>
                </a:xfrm>
                <a:prstGeom prst="teardrop">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5" name="TextBox 3"/>
                <p:cNvSpPr txBox="1">
                  <a:spLocks noChangeArrowheads="1"/>
                </p:cNvSpPr>
                <p:nvPr/>
              </p:nvSpPr>
              <p:spPr bwMode="auto">
                <a:xfrm>
                  <a:off x="2339998" y="2167646"/>
                  <a:ext cx="8210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a:spcBef>
                      <a:spcPct val="0"/>
                    </a:spcBef>
                    <a:buFontTx/>
                    <a:buNone/>
                  </a:pPr>
                  <a:r>
                    <a:rPr lang="en-US" altLang="zh-CN" sz="2400" dirty="0">
                      <a:solidFill>
                        <a:prstClr val="white"/>
                      </a:solidFill>
                      <a:latin typeface="微软雅黑" panose="020B0503020204020204" pitchFamily="34" charset="-122"/>
                      <a:ea typeface="微软雅黑" panose="020B0503020204020204" pitchFamily="34" charset="-122"/>
                    </a:rPr>
                    <a:t>37%</a:t>
                  </a:r>
                  <a:endParaRPr lang="zh-CN" altLang="en-US" sz="2400" dirty="0">
                    <a:solidFill>
                      <a:prstClr val="white"/>
                    </a:solidFill>
                    <a:latin typeface="微软雅黑" panose="020B0503020204020204" pitchFamily="34" charset="-122"/>
                    <a:ea typeface="微软雅黑" panose="020B0503020204020204" pitchFamily="34" charset="-122"/>
                  </a:endParaRPr>
                </a:p>
              </p:txBody>
            </p:sp>
          </p:grpSp>
          <p:sp>
            <p:nvSpPr>
              <p:cNvPr id="43" name="矩形 42"/>
              <p:cNvSpPr/>
              <p:nvPr/>
            </p:nvSpPr>
            <p:spPr>
              <a:xfrm>
                <a:off x="3335689" y="2996943"/>
                <a:ext cx="1471005" cy="1485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
          <p:nvSpPr>
            <p:cNvPr id="41" name="椭圆 40"/>
            <p:cNvSpPr/>
            <p:nvPr/>
          </p:nvSpPr>
          <p:spPr bwMode="auto">
            <a:xfrm>
              <a:off x="3133472" y="2837665"/>
              <a:ext cx="159278" cy="1592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46" name="组合 45"/>
          <p:cNvGrpSpPr/>
          <p:nvPr/>
        </p:nvGrpSpPr>
        <p:grpSpPr>
          <a:xfrm>
            <a:off x="3015367" y="1286854"/>
            <a:ext cx="2576670" cy="2602405"/>
            <a:chOff x="3632138" y="1761748"/>
            <a:chExt cx="2576670" cy="2602405"/>
          </a:xfrm>
        </p:grpSpPr>
        <p:sp>
          <p:nvSpPr>
            <p:cNvPr id="49" name="泪滴形 48"/>
            <p:cNvSpPr/>
            <p:nvPr/>
          </p:nvSpPr>
          <p:spPr bwMode="auto">
            <a:xfrm rot="5400000">
              <a:off x="3632137" y="1761749"/>
              <a:ext cx="1322689" cy="1322688"/>
            </a:xfrm>
            <a:prstGeom prst="teardrop">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7" name="椭圆 46"/>
            <p:cNvSpPr/>
            <p:nvPr/>
          </p:nvSpPr>
          <p:spPr bwMode="auto">
            <a:xfrm>
              <a:off x="4739755" y="2837665"/>
              <a:ext cx="159278" cy="1592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8" name="矩形 47"/>
            <p:cNvSpPr/>
            <p:nvPr/>
          </p:nvSpPr>
          <p:spPr>
            <a:xfrm>
              <a:off x="4930531" y="3054828"/>
              <a:ext cx="1278277" cy="1309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1" name="TextBox 3"/>
            <p:cNvSpPr txBox="1">
              <a:spLocks noChangeArrowheads="1"/>
            </p:cNvSpPr>
            <p:nvPr/>
          </p:nvSpPr>
          <p:spPr bwMode="auto">
            <a:xfrm>
              <a:off x="3940729" y="2171552"/>
              <a:ext cx="822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a:spcBef>
                  <a:spcPct val="0"/>
                </a:spcBef>
                <a:buFontTx/>
                <a:buNone/>
              </a:pPr>
              <a:r>
                <a:rPr lang="en-US" altLang="zh-CN" sz="2400" dirty="0">
                  <a:solidFill>
                    <a:prstClr val="white"/>
                  </a:solidFill>
                  <a:latin typeface="微软雅黑" panose="020B0503020204020204" pitchFamily="34" charset="-122"/>
                  <a:ea typeface="微软雅黑" panose="020B0503020204020204" pitchFamily="34" charset="-122"/>
                </a:rPr>
                <a:t>21%</a:t>
              </a:r>
              <a:endParaRPr lang="zh-CN" altLang="en-US" sz="2400" dirty="0">
                <a:solidFill>
                  <a:prstClr val="white"/>
                </a:solidFill>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6251032" y="1283395"/>
            <a:ext cx="2514454" cy="2650087"/>
            <a:chOff x="6146257" y="1605016"/>
            <a:chExt cx="2514454" cy="2650087"/>
          </a:xfrm>
        </p:grpSpPr>
        <p:sp>
          <p:nvSpPr>
            <p:cNvPr id="61" name="矩形 60"/>
            <p:cNvSpPr/>
            <p:nvPr/>
          </p:nvSpPr>
          <p:spPr>
            <a:xfrm>
              <a:off x="7382434" y="2945778"/>
              <a:ext cx="1278277" cy="1309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62" name="组合 61"/>
            <p:cNvGrpSpPr/>
            <p:nvPr/>
          </p:nvGrpSpPr>
          <p:grpSpPr>
            <a:xfrm>
              <a:off x="6146257" y="1605016"/>
              <a:ext cx="1317804" cy="1317805"/>
              <a:chOff x="6146257" y="1605016"/>
              <a:chExt cx="1317804" cy="1317805"/>
            </a:xfrm>
          </p:grpSpPr>
          <p:sp>
            <p:nvSpPr>
              <p:cNvPr id="63" name="泪滴形 62"/>
              <p:cNvSpPr/>
              <p:nvPr/>
            </p:nvSpPr>
            <p:spPr bwMode="auto">
              <a:xfrm rot="5400000">
                <a:off x="6146256" y="1605017"/>
                <a:ext cx="1317805" cy="1317804"/>
              </a:xfrm>
              <a:prstGeom prst="teardrop">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65" name="TextBox 3"/>
              <p:cNvSpPr txBox="1">
                <a:spLocks noChangeArrowheads="1"/>
              </p:cNvSpPr>
              <p:nvPr/>
            </p:nvSpPr>
            <p:spPr bwMode="auto">
              <a:xfrm>
                <a:off x="6406421" y="2058936"/>
                <a:ext cx="8306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a:spcBef>
                    <a:spcPct val="0"/>
                  </a:spcBef>
                  <a:buFontTx/>
                  <a:buNone/>
                </a:pPr>
                <a:r>
                  <a:rPr lang="en-US" altLang="zh-CN" sz="2400" dirty="0">
                    <a:solidFill>
                      <a:prstClr val="white"/>
                    </a:solidFill>
                    <a:latin typeface="微软雅黑" panose="020B0503020204020204" pitchFamily="34" charset="-122"/>
                    <a:ea typeface="微软雅黑" panose="020B0503020204020204" pitchFamily="34" charset="-122"/>
                  </a:rPr>
                  <a:t>13%</a:t>
                </a:r>
                <a:endParaRPr lang="zh-CN" altLang="en-US" sz="2400" dirty="0">
                  <a:solidFill>
                    <a:prstClr val="white"/>
                  </a:solidFill>
                  <a:latin typeface="微软雅黑" panose="020B0503020204020204" pitchFamily="34" charset="-122"/>
                  <a:ea typeface="微软雅黑" panose="020B0503020204020204" pitchFamily="34" charset="-122"/>
                </a:endParaRPr>
              </a:p>
            </p:txBody>
          </p:sp>
        </p:grpSp>
      </p:grpSp>
      <p:sp>
        <p:nvSpPr>
          <p:cNvPr id="66" name="矩形 65"/>
          <p:cNvSpPr/>
          <p:nvPr/>
        </p:nvSpPr>
        <p:spPr>
          <a:xfrm>
            <a:off x="6038850" y="2758793"/>
            <a:ext cx="1398757" cy="1337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9" name="椭圆 58"/>
          <p:cNvSpPr/>
          <p:nvPr/>
        </p:nvSpPr>
        <p:spPr bwMode="auto">
          <a:xfrm>
            <a:off x="7327931" y="2358267"/>
            <a:ext cx="159278" cy="1592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68" name="矩形 67"/>
          <p:cNvSpPr>
            <a:spLocks noChangeArrowheads="1"/>
          </p:cNvSpPr>
          <p:nvPr/>
        </p:nvSpPr>
        <p:spPr bwMode="auto">
          <a:xfrm>
            <a:off x="1433663" y="3788233"/>
            <a:ext cx="6198039" cy="707886"/>
          </a:xfrm>
          <a:prstGeom prst="rect">
            <a:avLst/>
          </a:prstGeom>
        </p:spPr>
        <p:txBody>
          <a:bodyPr wrap="square">
            <a:spAutoFit/>
          </a:bodyPr>
          <a:lstStyle/>
          <a:p>
            <a:pPr algn="just" defTabSz="685800"/>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a:p>
            <a:pPr algn="just" defTabSz="685800"/>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 ……RAPIDPPT differs from the traditional production model, and create a new PPT experience.</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8794414" y="4789369"/>
            <a:ext cx="433406" cy="213585"/>
          </a:xfrm>
          <a:prstGeom prst="rect">
            <a:avLst/>
          </a:prstGeom>
          <a:noFill/>
        </p:spPr>
        <p:txBody>
          <a:bodyPr wrap="square" rtlCol="0">
            <a:spAutoFit/>
          </a:bodyPr>
          <a:lstStyle/>
          <a:p>
            <a:pPr defTabSz="685800"/>
            <a:r>
              <a:rPr lang="en-US" altLang="zh-CN" sz="790" dirty="0">
                <a:solidFill>
                  <a:prstClr val="white"/>
                </a:solidFill>
                <a:latin typeface="方正正纤黑简体" panose="02000000000000000000" pitchFamily="2" charset="-122"/>
                <a:ea typeface="方正正纤黑简体" panose="02000000000000000000" pitchFamily="2" charset="-122"/>
              </a:rPr>
              <a:t>13</a:t>
            </a:r>
            <a:endParaRPr lang="zh-CN" altLang="en-US" sz="790" dirty="0">
              <a:solidFill>
                <a:prstClr val="white">
                  <a:lumMod val="50000"/>
                </a:prstClr>
              </a:solidFill>
              <a:latin typeface="方正正纤黑简体" panose="02000000000000000000" pitchFamily="2" charset="-122"/>
              <a:ea typeface="方正正纤黑简体" panose="02000000000000000000" pitchFamily="2" charset="-122"/>
            </a:endParaRPr>
          </a:p>
        </p:txBody>
      </p:sp>
      <p:pic>
        <p:nvPicPr>
          <p:cNvPr id="70" name="图片 69"/>
          <p:cNvPicPr>
            <a:picLocks noChangeAspect="1"/>
          </p:cNvPicPr>
          <p:nvPr/>
        </p:nvPicPr>
        <p:blipFill rotWithShape="1">
          <a:blip r:embed="rId1" cstate="print">
            <a:extLst>
              <a:ext uri="{28A0092B-C50C-407E-A947-70E740481C1C}">
                <a14:useLocalDpi xmlns:a14="http://schemas.microsoft.com/office/drawing/2010/main" val="0"/>
              </a:ext>
            </a:extLst>
          </a:blip>
          <a:srcRect l="70406" t="34849" r="1389" b="41267"/>
          <a:stretch>
            <a:fillRect/>
          </a:stretch>
        </p:blipFill>
        <p:spPr>
          <a:xfrm flipH="1">
            <a:off x="-20909" y="-18661"/>
            <a:ext cx="1015094" cy="859242"/>
          </a:xfrm>
          <a:prstGeom prst="roundRect">
            <a:avLst>
              <a:gd name="adj" fmla="val 0"/>
            </a:avLst>
          </a:prstGeom>
          <a:ln w="6350">
            <a:solidFill>
              <a:srgbClr val="2C92F4"/>
            </a:solidFill>
          </a:ln>
        </p:spPr>
      </p:pic>
      <p:grpSp>
        <p:nvGrpSpPr>
          <p:cNvPr id="71" name="组合 70"/>
          <p:cNvGrpSpPr/>
          <p:nvPr/>
        </p:nvGrpSpPr>
        <p:grpSpPr>
          <a:xfrm>
            <a:off x="1262308" y="181521"/>
            <a:ext cx="1674607" cy="628303"/>
            <a:chOff x="4140886" y="2022677"/>
            <a:chExt cx="1674607" cy="628303"/>
          </a:xfrm>
        </p:grpSpPr>
        <p:sp>
          <p:nvSpPr>
            <p:cNvPr id="72" name="TextBox 164"/>
            <p:cNvSpPr txBox="1">
              <a:spLocks noChangeArrowheads="1"/>
            </p:cNvSpPr>
            <p:nvPr/>
          </p:nvSpPr>
          <p:spPr bwMode="auto">
            <a:xfrm>
              <a:off x="4140886" y="2022677"/>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发展历程</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3" name="矩形 72"/>
            <p:cNvSpPr/>
            <p:nvPr/>
          </p:nvSpPr>
          <p:spPr>
            <a:xfrm>
              <a:off x="4172436" y="2397064"/>
              <a:ext cx="1643057"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Development history</a:t>
              </a:r>
              <a:endParaRPr lang="zh-CN" altLang="en-US" sz="1050" dirty="0">
                <a:solidFill>
                  <a:prstClr val="white"/>
                </a:solidFill>
                <a:latin typeface="Arial" panose="020B0604020202020204" pitchFamily="34" charset="0"/>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bwMode="auto">
          <a:xfrm>
            <a:off x="1647353" y="3897050"/>
            <a:ext cx="1028700" cy="568325"/>
            <a:chOff x="1442717" y="3914377"/>
            <a:chExt cx="1028963" cy="568239"/>
          </a:xfrm>
          <a:effectLst/>
        </p:grpSpPr>
        <p:grpSp>
          <p:nvGrpSpPr>
            <p:cNvPr id="7" name="组合 222"/>
            <p:cNvGrpSpPr/>
            <p:nvPr/>
          </p:nvGrpSpPr>
          <p:grpSpPr bwMode="auto">
            <a:xfrm>
              <a:off x="1442717" y="3914377"/>
              <a:ext cx="1028963" cy="568239"/>
              <a:chOff x="4149301" y="1614418"/>
              <a:chExt cx="936104" cy="516958"/>
            </a:xfrm>
          </p:grpSpPr>
          <p:sp>
            <p:nvSpPr>
              <p:cNvPr id="9" name="圆角矩形 8"/>
              <p:cNvSpPr/>
              <p:nvPr/>
            </p:nvSpPr>
            <p:spPr>
              <a:xfrm>
                <a:off x="4149301"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10" name="圆角矩形 225"/>
              <p:cNvSpPr>
                <a:spLocks noChangeArrowheads="1"/>
              </p:cNvSpPr>
              <p:nvPr/>
            </p:nvSpPr>
            <p:spPr bwMode="auto">
              <a:xfrm>
                <a:off x="4187740" y="1635646"/>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52946" y="3960422"/>
              <a:ext cx="808504" cy="476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组合 10"/>
          <p:cNvGrpSpPr/>
          <p:nvPr/>
        </p:nvGrpSpPr>
        <p:grpSpPr bwMode="auto">
          <a:xfrm>
            <a:off x="6559078" y="1198300"/>
            <a:ext cx="1028700" cy="568325"/>
            <a:chOff x="467544" y="801103"/>
            <a:chExt cx="936104" cy="516958"/>
          </a:xfrm>
          <a:effectLst/>
        </p:grpSpPr>
        <p:sp>
          <p:nvSpPr>
            <p:cNvPr id="12" name="圆角矩形 11"/>
            <p:cNvSpPr/>
            <p:nvPr/>
          </p:nvSpPr>
          <p:spPr>
            <a:xfrm>
              <a:off x="467544"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13" name="圆角矩形 110"/>
            <p:cNvSpPr>
              <a:spLocks noChangeArrowheads="1"/>
            </p:cNvSpPr>
            <p:nvPr/>
          </p:nvSpPr>
          <p:spPr bwMode="auto">
            <a:xfrm>
              <a:off x="505983" y="822331"/>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pic>
          <p:nvPicPr>
            <p:cNvPr id="14" name="Picture 3" descr="C:\Users\admin\Desktop\dazhong.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451" t="3225" r="6920" b="7528"/>
            <a:stretch>
              <a:fillRect/>
            </a:stretch>
          </p:blipFill>
          <p:spPr bwMode="auto">
            <a:xfrm>
              <a:off x="729553" y="844831"/>
              <a:ext cx="412087" cy="429502"/>
            </a:xfrm>
            <a:prstGeom prst="roundRect">
              <a:avLst>
                <a:gd name="adj" fmla="val 8594"/>
              </a:avLst>
            </a:prstGeom>
            <a:solidFill>
              <a:srgbClr val="FFFFFF">
                <a:shade val="85000"/>
              </a:srgbClr>
            </a:solidFill>
            <a:ln>
              <a:noFill/>
            </a:ln>
            <a:effectLst/>
          </p:spPr>
        </p:pic>
      </p:grpSp>
      <p:grpSp>
        <p:nvGrpSpPr>
          <p:cNvPr id="15" name="组合 14"/>
          <p:cNvGrpSpPr/>
          <p:nvPr/>
        </p:nvGrpSpPr>
        <p:grpSpPr bwMode="auto">
          <a:xfrm>
            <a:off x="2876078" y="2112700"/>
            <a:ext cx="1028700" cy="568325"/>
            <a:chOff x="4149301" y="801103"/>
            <a:chExt cx="936104" cy="516958"/>
          </a:xfrm>
          <a:effectLst/>
        </p:grpSpPr>
        <p:sp>
          <p:nvSpPr>
            <p:cNvPr id="16" name="圆角矩形 15"/>
            <p:cNvSpPr/>
            <p:nvPr/>
          </p:nvSpPr>
          <p:spPr>
            <a:xfrm>
              <a:off x="4149301"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17" name="圆角矩形 114"/>
            <p:cNvSpPr>
              <a:spLocks noChangeArrowheads="1"/>
            </p:cNvSpPr>
            <p:nvPr/>
          </p:nvSpPr>
          <p:spPr bwMode="auto">
            <a:xfrm>
              <a:off x="4187740" y="822331"/>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nvGrpSpPr>
            <p:cNvPr id="18" name="组合 115"/>
            <p:cNvGrpSpPr/>
            <p:nvPr/>
          </p:nvGrpSpPr>
          <p:grpSpPr bwMode="auto">
            <a:xfrm>
              <a:off x="4311412" y="881117"/>
              <a:ext cx="611882" cy="356931"/>
              <a:chOff x="4248150" y="1753705"/>
              <a:chExt cx="342900" cy="200025"/>
            </a:xfrm>
          </p:grpSpPr>
          <p:sp>
            <p:nvSpPr>
              <p:cNvPr id="19" name="Freeform 12"/>
              <p:cNvSpPr>
                <a:spLocks noEditPoints="1"/>
              </p:cNvSpPr>
              <p:nvPr/>
            </p:nvSpPr>
            <p:spPr bwMode="auto">
              <a:xfrm>
                <a:off x="4248150" y="1753705"/>
                <a:ext cx="342900" cy="200025"/>
              </a:xfrm>
              <a:custGeom>
                <a:avLst/>
                <a:gdLst>
                  <a:gd name="T0" fmla="*/ 2147483647 w 36"/>
                  <a:gd name="T1" fmla="*/ 0 h 21"/>
                  <a:gd name="T2" fmla="*/ 0 w 36"/>
                  <a:gd name="T3" fmla="*/ 2147483647 h 21"/>
                  <a:gd name="T4" fmla="*/ 2147483647 w 36"/>
                  <a:gd name="T5" fmla="*/ 2147483647 h 21"/>
                  <a:gd name="T6" fmla="*/ 2147483647 w 36"/>
                  <a:gd name="T7" fmla="*/ 2147483647 h 21"/>
                  <a:gd name="T8" fmla="*/ 2147483647 w 36"/>
                  <a:gd name="T9" fmla="*/ 0 h 21"/>
                  <a:gd name="T10" fmla="*/ 2147483647 w 36"/>
                  <a:gd name="T11" fmla="*/ 2147483647 h 21"/>
                  <a:gd name="T12" fmla="*/ 2147483647 w 36"/>
                  <a:gd name="T13" fmla="*/ 2147483647 h 21"/>
                  <a:gd name="T14" fmla="*/ 2147483647 w 36"/>
                  <a:gd name="T15" fmla="*/ 2147483647 h 21"/>
                  <a:gd name="T16" fmla="*/ 2147483647 w 36"/>
                  <a:gd name="T17" fmla="*/ 2147483647 h 21"/>
                  <a:gd name="T18" fmla="*/ 2147483647 w 36"/>
                  <a:gd name="T19" fmla="*/ 2147483647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1">
                    <a:moveTo>
                      <a:pt x="18" y="0"/>
                    </a:moveTo>
                    <a:cubicBezTo>
                      <a:pt x="8" y="0"/>
                      <a:pt x="0" y="5"/>
                      <a:pt x="0" y="11"/>
                    </a:cubicBezTo>
                    <a:cubicBezTo>
                      <a:pt x="0" y="16"/>
                      <a:pt x="8" y="21"/>
                      <a:pt x="18" y="21"/>
                    </a:cubicBezTo>
                    <a:cubicBezTo>
                      <a:pt x="28" y="21"/>
                      <a:pt x="36" y="16"/>
                      <a:pt x="36" y="11"/>
                    </a:cubicBezTo>
                    <a:cubicBezTo>
                      <a:pt x="36" y="5"/>
                      <a:pt x="28" y="0"/>
                      <a:pt x="18" y="0"/>
                    </a:cubicBezTo>
                    <a:close/>
                    <a:moveTo>
                      <a:pt x="18" y="20"/>
                    </a:moveTo>
                    <a:cubicBezTo>
                      <a:pt x="9" y="20"/>
                      <a:pt x="1" y="16"/>
                      <a:pt x="1" y="11"/>
                    </a:cubicBezTo>
                    <a:cubicBezTo>
                      <a:pt x="1" y="5"/>
                      <a:pt x="9" y="1"/>
                      <a:pt x="18" y="1"/>
                    </a:cubicBezTo>
                    <a:cubicBezTo>
                      <a:pt x="27" y="1"/>
                      <a:pt x="35" y="5"/>
                      <a:pt x="35" y="11"/>
                    </a:cubicBezTo>
                    <a:cubicBezTo>
                      <a:pt x="35" y="16"/>
                      <a:pt x="27" y="20"/>
                      <a:pt x="18" y="20"/>
                    </a:cubicBezTo>
                    <a:close/>
                  </a:path>
                </a:pathLst>
              </a:custGeom>
              <a:solidFill>
                <a:srgbClr val="003F89"/>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20" name="Freeform 13"/>
              <p:cNvSpPr>
                <a:spLocks noEditPoints="1"/>
              </p:cNvSpPr>
              <p:nvPr/>
            </p:nvSpPr>
            <p:spPr bwMode="auto">
              <a:xfrm>
                <a:off x="4267201" y="1772755"/>
                <a:ext cx="304800" cy="161925"/>
              </a:xfrm>
              <a:custGeom>
                <a:avLst/>
                <a:gdLst>
                  <a:gd name="T0" fmla="*/ 2147483647 w 32"/>
                  <a:gd name="T1" fmla="*/ 0 h 17"/>
                  <a:gd name="T2" fmla="*/ 0 w 32"/>
                  <a:gd name="T3" fmla="*/ 2147483647 h 17"/>
                  <a:gd name="T4" fmla="*/ 2147483647 w 32"/>
                  <a:gd name="T5" fmla="*/ 2147483647 h 17"/>
                  <a:gd name="T6" fmla="*/ 2147483647 w 32"/>
                  <a:gd name="T7" fmla="*/ 2147483647 h 17"/>
                  <a:gd name="T8" fmla="*/ 2147483647 w 32"/>
                  <a:gd name="T9" fmla="*/ 0 h 17"/>
                  <a:gd name="T10" fmla="*/ 2147483647 w 32"/>
                  <a:gd name="T11" fmla="*/ 2147483647 h 17"/>
                  <a:gd name="T12" fmla="*/ 2147483647 w 32"/>
                  <a:gd name="T13" fmla="*/ 2147483647 h 17"/>
                  <a:gd name="T14" fmla="*/ 2147483647 w 32"/>
                  <a:gd name="T15" fmla="*/ 2147483647 h 17"/>
                  <a:gd name="T16" fmla="*/ 2147483647 w 32"/>
                  <a:gd name="T17" fmla="*/ 2147483647 h 17"/>
                  <a:gd name="T18" fmla="*/ 2147483647 w 32"/>
                  <a:gd name="T19" fmla="*/ 2147483647 h 17"/>
                  <a:gd name="T20" fmla="*/ 2147483647 w 32"/>
                  <a:gd name="T21" fmla="*/ 2147483647 h 17"/>
                  <a:gd name="T22" fmla="*/ 2147483647 w 32"/>
                  <a:gd name="T23" fmla="*/ 2147483647 h 17"/>
                  <a:gd name="T24" fmla="*/ 2147483647 w 32"/>
                  <a:gd name="T25" fmla="*/ 2147483647 h 17"/>
                  <a:gd name="T26" fmla="*/ 2147483647 w 32"/>
                  <a:gd name="T27" fmla="*/ 2147483647 h 17"/>
                  <a:gd name="T28" fmla="*/ 2147483647 w 32"/>
                  <a:gd name="T29" fmla="*/ 2147483647 h 17"/>
                  <a:gd name="T30" fmla="*/ 2147483647 w 32"/>
                  <a:gd name="T31" fmla="*/ 2147483647 h 17"/>
                  <a:gd name="T32" fmla="*/ 2147483647 w 32"/>
                  <a:gd name="T33" fmla="*/ 2147483647 h 17"/>
                  <a:gd name="T34" fmla="*/ 2147483647 w 32"/>
                  <a:gd name="T35" fmla="*/ 2147483647 h 17"/>
                  <a:gd name="T36" fmla="*/ 2147483647 w 32"/>
                  <a:gd name="T37" fmla="*/ 2147483647 h 17"/>
                  <a:gd name="T38" fmla="*/ 2147483647 w 32"/>
                  <a:gd name="T39" fmla="*/ 2147483647 h 17"/>
                  <a:gd name="T40" fmla="*/ 2147483647 w 32"/>
                  <a:gd name="T41" fmla="*/ 2147483647 h 17"/>
                  <a:gd name="T42" fmla="*/ 2147483647 w 32"/>
                  <a:gd name="T43" fmla="*/ 2147483647 h 17"/>
                  <a:gd name="T44" fmla="*/ 2147483647 w 32"/>
                  <a:gd name="T45" fmla="*/ 2147483647 h 17"/>
                  <a:gd name="T46" fmla="*/ 2147483647 w 32"/>
                  <a:gd name="T47" fmla="*/ 2147483647 h 17"/>
                  <a:gd name="T48" fmla="*/ 2147483647 w 32"/>
                  <a:gd name="T49" fmla="*/ 2147483647 h 17"/>
                  <a:gd name="T50" fmla="*/ 2147483647 w 32"/>
                  <a:gd name="T51" fmla="*/ 2147483647 h 17"/>
                  <a:gd name="T52" fmla="*/ 2147483647 w 32"/>
                  <a:gd name="T53" fmla="*/ 2147483647 h 17"/>
                  <a:gd name="T54" fmla="*/ 2147483647 w 32"/>
                  <a:gd name="T55" fmla="*/ 2147483647 h 17"/>
                  <a:gd name="T56" fmla="*/ 2147483647 w 32"/>
                  <a:gd name="T57" fmla="*/ 2147483647 h 17"/>
                  <a:gd name="T58" fmla="*/ 2147483647 w 32"/>
                  <a:gd name="T59" fmla="*/ 2147483647 h 17"/>
                  <a:gd name="T60" fmla="*/ 2147483647 w 32"/>
                  <a:gd name="T61" fmla="*/ 2147483647 h 17"/>
                  <a:gd name="T62" fmla="*/ 2147483647 w 32"/>
                  <a:gd name="T63" fmla="*/ 2147483647 h 17"/>
                  <a:gd name="T64" fmla="*/ 2147483647 w 32"/>
                  <a:gd name="T65" fmla="*/ 2147483647 h 17"/>
                  <a:gd name="T66" fmla="*/ 2147483647 w 32"/>
                  <a:gd name="T67" fmla="*/ 2147483647 h 17"/>
                  <a:gd name="T68" fmla="*/ 2147483647 w 32"/>
                  <a:gd name="T69" fmla="*/ 2147483647 h 17"/>
                  <a:gd name="T70" fmla="*/ 2147483647 w 32"/>
                  <a:gd name="T71" fmla="*/ 2147483647 h 17"/>
                  <a:gd name="T72" fmla="*/ 2147483647 w 32"/>
                  <a:gd name="T73" fmla="*/ 2147483647 h 17"/>
                  <a:gd name="T74" fmla="*/ 2147483647 w 32"/>
                  <a:gd name="T75" fmla="*/ 2147483647 h 17"/>
                  <a:gd name="T76" fmla="*/ 2147483647 w 32"/>
                  <a:gd name="T77" fmla="*/ 2147483647 h 17"/>
                  <a:gd name="T78" fmla="*/ 2147483647 w 32"/>
                  <a:gd name="T79" fmla="*/ 2147483647 h 17"/>
                  <a:gd name="T80" fmla="*/ 2147483647 w 32"/>
                  <a:gd name="T81" fmla="*/ 2147483647 h 17"/>
                  <a:gd name="T82" fmla="*/ 2147483647 w 32"/>
                  <a:gd name="T83" fmla="*/ 2147483647 h 17"/>
                  <a:gd name="T84" fmla="*/ 2147483647 w 32"/>
                  <a:gd name="T85" fmla="*/ 2147483647 h 17"/>
                  <a:gd name="T86" fmla="*/ 2147483647 w 32"/>
                  <a:gd name="T87" fmla="*/ 2147483647 h 17"/>
                  <a:gd name="T88" fmla="*/ 2147483647 w 32"/>
                  <a:gd name="T89" fmla="*/ 2147483647 h 17"/>
                  <a:gd name="T90" fmla="*/ 2147483647 w 32"/>
                  <a:gd name="T91" fmla="*/ 2147483647 h 17"/>
                  <a:gd name="T92" fmla="*/ 2147483647 w 32"/>
                  <a:gd name="T93" fmla="*/ 2147483647 h 17"/>
                  <a:gd name="T94" fmla="*/ 2147483647 w 32"/>
                  <a:gd name="T95" fmla="*/ 2147483647 h 17"/>
                  <a:gd name="T96" fmla="*/ 2147483647 w 32"/>
                  <a:gd name="T97" fmla="*/ 2147483647 h 17"/>
                  <a:gd name="T98" fmla="*/ 2147483647 w 32"/>
                  <a:gd name="T99" fmla="*/ 2147483647 h 17"/>
                  <a:gd name="T100" fmla="*/ 2147483647 w 32"/>
                  <a:gd name="T101" fmla="*/ 2147483647 h 17"/>
                  <a:gd name="T102" fmla="*/ 2147483647 w 32"/>
                  <a:gd name="T103" fmla="*/ 2147483647 h 17"/>
                  <a:gd name="T104" fmla="*/ 2147483647 w 32"/>
                  <a:gd name="T105" fmla="*/ 2147483647 h 17"/>
                  <a:gd name="T106" fmla="*/ 2147483647 w 32"/>
                  <a:gd name="T107" fmla="*/ 2147483647 h 17"/>
                  <a:gd name="T108" fmla="*/ 2147483647 w 32"/>
                  <a:gd name="T109" fmla="*/ 2147483647 h 17"/>
                  <a:gd name="T110" fmla="*/ 2147483647 w 32"/>
                  <a:gd name="T111" fmla="*/ 2147483647 h 17"/>
                  <a:gd name="T112" fmla="*/ 2147483647 w 32"/>
                  <a:gd name="T113" fmla="*/ 2147483647 h 17"/>
                  <a:gd name="T114" fmla="*/ 2147483647 w 32"/>
                  <a:gd name="T115" fmla="*/ 2147483647 h 1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2" h="17">
                    <a:moveTo>
                      <a:pt x="16" y="0"/>
                    </a:moveTo>
                    <a:cubicBezTo>
                      <a:pt x="7" y="0"/>
                      <a:pt x="0" y="3"/>
                      <a:pt x="0" y="8"/>
                    </a:cubicBezTo>
                    <a:cubicBezTo>
                      <a:pt x="0" y="13"/>
                      <a:pt x="7" y="17"/>
                      <a:pt x="16" y="17"/>
                    </a:cubicBezTo>
                    <a:cubicBezTo>
                      <a:pt x="25" y="17"/>
                      <a:pt x="32" y="14"/>
                      <a:pt x="32" y="9"/>
                    </a:cubicBezTo>
                    <a:cubicBezTo>
                      <a:pt x="32" y="4"/>
                      <a:pt x="25" y="0"/>
                      <a:pt x="16" y="0"/>
                    </a:cubicBezTo>
                    <a:close/>
                    <a:moveTo>
                      <a:pt x="4" y="7"/>
                    </a:moveTo>
                    <a:cubicBezTo>
                      <a:pt x="3" y="7"/>
                      <a:pt x="2" y="5"/>
                      <a:pt x="2" y="5"/>
                    </a:cubicBezTo>
                    <a:lnTo>
                      <a:pt x="13" y="5"/>
                    </a:lnTo>
                    <a:lnTo>
                      <a:pt x="13" y="7"/>
                    </a:lnTo>
                    <a:cubicBezTo>
                      <a:pt x="13" y="7"/>
                      <a:pt x="4" y="7"/>
                      <a:pt x="4" y="7"/>
                    </a:cubicBezTo>
                    <a:close/>
                    <a:moveTo>
                      <a:pt x="4" y="8"/>
                    </a:moveTo>
                    <a:lnTo>
                      <a:pt x="13" y="8"/>
                    </a:lnTo>
                    <a:lnTo>
                      <a:pt x="13" y="10"/>
                    </a:lnTo>
                    <a:cubicBezTo>
                      <a:pt x="13" y="10"/>
                      <a:pt x="6" y="9"/>
                      <a:pt x="5" y="9"/>
                    </a:cubicBezTo>
                    <a:cubicBezTo>
                      <a:pt x="5" y="9"/>
                      <a:pt x="4" y="8"/>
                      <a:pt x="4" y="8"/>
                    </a:cubicBezTo>
                    <a:close/>
                    <a:moveTo>
                      <a:pt x="13" y="12"/>
                    </a:moveTo>
                    <a:lnTo>
                      <a:pt x="11" y="13"/>
                    </a:lnTo>
                    <a:cubicBezTo>
                      <a:pt x="11" y="13"/>
                      <a:pt x="8" y="13"/>
                      <a:pt x="7" y="13"/>
                    </a:cubicBezTo>
                    <a:cubicBezTo>
                      <a:pt x="7" y="13"/>
                      <a:pt x="6" y="12"/>
                      <a:pt x="6" y="12"/>
                    </a:cubicBezTo>
                    <a:lnTo>
                      <a:pt x="10" y="12"/>
                    </a:lnTo>
                    <a:lnTo>
                      <a:pt x="13" y="10"/>
                    </a:lnTo>
                    <a:lnTo>
                      <a:pt x="13" y="12"/>
                    </a:lnTo>
                    <a:close/>
                    <a:moveTo>
                      <a:pt x="19" y="15"/>
                    </a:moveTo>
                    <a:lnTo>
                      <a:pt x="13" y="15"/>
                    </a:lnTo>
                    <a:lnTo>
                      <a:pt x="13" y="14"/>
                    </a:lnTo>
                    <a:cubicBezTo>
                      <a:pt x="13" y="14"/>
                      <a:pt x="14" y="14"/>
                      <a:pt x="15" y="13"/>
                    </a:cubicBezTo>
                    <a:cubicBezTo>
                      <a:pt x="15" y="11"/>
                      <a:pt x="15" y="5"/>
                      <a:pt x="15" y="5"/>
                    </a:cubicBezTo>
                    <a:cubicBezTo>
                      <a:pt x="15" y="5"/>
                      <a:pt x="15" y="4"/>
                      <a:pt x="14" y="4"/>
                    </a:cubicBezTo>
                    <a:cubicBezTo>
                      <a:pt x="14" y="4"/>
                      <a:pt x="13" y="4"/>
                      <a:pt x="13" y="4"/>
                    </a:cubicBezTo>
                    <a:lnTo>
                      <a:pt x="13" y="3"/>
                    </a:lnTo>
                    <a:lnTo>
                      <a:pt x="16" y="2"/>
                    </a:lnTo>
                    <a:lnTo>
                      <a:pt x="17" y="2"/>
                    </a:lnTo>
                    <a:lnTo>
                      <a:pt x="18" y="2"/>
                    </a:lnTo>
                    <a:cubicBezTo>
                      <a:pt x="18" y="2"/>
                      <a:pt x="17" y="13"/>
                      <a:pt x="17" y="13"/>
                    </a:cubicBezTo>
                    <a:cubicBezTo>
                      <a:pt x="17" y="13"/>
                      <a:pt x="18" y="13"/>
                      <a:pt x="18" y="14"/>
                    </a:cubicBezTo>
                    <a:cubicBezTo>
                      <a:pt x="18" y="14"/>
                      <a:pt x="19" y="14"/>
                      <a:pt x="19" y="14"/>
                    </a:cubicBezTo>
                    <a:lnTo>
                      <a:pt x="19" y="15"/>
                    </a:lnTo>
                    <a:close/>
                    <a:moveTo>
                      <a:pt x="25" y="13"/>
                    </a:moveTo>
                    <a:cubicBezTo>
                      <a:pt x="24" y="13"/>
                      <a:pt x="22" y="13"/>
                      <a:pt x="22" y="13"/>
                    </a:cubicBezTo>
                    <a:lnTo>
                      <a:pt x="20" y="12"/>
                    </a:lnTo>
                    <a:lnTo>
                      <a:pt x="19" y="12"/>
                    </a:lnTo>
                    <a:lnTo>
                      <a:pt x="19" y="11"/>
                    </a:lnTo>
                    <a:lnTo>
                      <a:pt x="20" y="11"/>
                    </a:lnTo>
                    <a:lnTo>
                      <a:pt x="22" y="12"/>
                    </a:lnTo>
                    <a:lnTo>
                      <a:pt x="26" y="12"/>
                    </a:lnTo>
                    <a:cubicBezTo>
                      <a:pt x="26" y="12"/>
                      <a:pt x="25" y="14"/>
                      <a:pt x="25" y="13"/>
                    </a:cubicBezTo>
                    <a:close/>
                    <a:moveTo>
                      <a:pt x="27" y="10"/>
                    </a:moveTo>
                    <a:cubicBezTo>
                      <a:pt x="26" y="10"/>
                      <a:pt x="19" y="10"/>
                      <a:pt x="19" y="10"/>
                    </a:cubicBezTo>
                    <a:lnTo>
                      <a:pt x="19" y="8"/>
                    </a:lnTo>
                    <a:lnTo>
                      <a:pt x="28" y="8"/>
                    </a:lnTo>
                    <a:cubicBezTo>
                      <a:pt x="28" y="8"/>
                      <a:pt x="28" y="10"/>
                      <a:pt x="27" y="10"/>
                    </a:cubicBezTo>
                    <a:close/>
                    <a:moveTo>
                      <a:pt x="28" y="7"/>
                    </a:moveTo>
                    <a:cubicBezTo>
                      <a:pt x="27" y="7"/>
                      <a:pt x="19" y="7"/>
                      <a:pt x="19" y="7"/>
                    </a:cubicBezTo>
                    <a:lnTo>
                      <a:pt x="19" y="4"/>
                    </a:lnTo>
                    <a:lnTo>
                      <a:pt x="20" y="4"/>
                    </a:lnTo>
                    <a:lnTo>
                      <a:pt x="20" y="5"/>
                    </a:lnTo>
                    <a:lnTo>
                      <a:pt x="30" y="5"/>
                    </a:lnTo>
                    <a:cubicBezTo>
                      <a:pt x="30" y="5"/>
                      <a:pt x="29" y="7"/>
                      <a:pt x="28" y="7"/>
                    </a:cubicBezTo>
                    <a:close/>
                  </a:path>
                </a:pathLst>
              </a:custGeom>
              <a:solidFill>
                <a:srgbClr val="003F89"/>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grpSp>
      <p:grpSp>
        <p:nvGrpSpPr>
          <p:cNvPr id="21" name="组合 20"/>
          <p:cNvGrpSpPr/>
          <p:nvPr/>
        </p:nvGrpSpPr>
        <p:grpSpPr bwMode="auto">
          <a:xfrm>
            <a:off x="4103215" y="2130163"/>
            <a:ext cx="1028700" cy="568325"/>
            <a:chOff x="7612818" y="801103"/>
            <a:chExt cx="936104" cy="516958"/>
          </a:xfrm>
          <a:effectLst/>
        </p:grpSpPr>
        <p:sp>
          <p:nvSpPr>
            <p:cNvPr id="22" name="圆角矩形 21"/>
            <p:cNvSpPr/>
            <p:nvPr/>
          </p:nvSpPr>
          <p:spPr>
            <a:xfrm>
              <a:off x="7612818"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23" name="圆角矩形 120"/>
            <p:cNvSpPr>
              <a:spLocks noChangeArrowheads="1"/>
            </p:cNvSpPr>
            <p:nvPr/>
          </p:nvSpPr>
          <p:spPr bwMode="auto">
            <a:xfrm>
              <a:off x="7651257" y="819390"/>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pic>
          <p:nvPicPr>
            <p:cNvPr id="24" name="Picture 19" descr="C:\Users\admin\Desktop\SAIC-Motor-Logo.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124" t="4629" r="30340" b="33889"/>
            <a:stretch>
              <a:fillRect/>
            </a:stretch>
          </p:blipFill>
          <p:spPr bwMode="auto">
            <a:xfrm>
              <a:off x="7846592" y="822909"/>
              <a:ext cx="468556" cy="467464"/>
            </a:xfrm>
            <a:prstGeom prst="roundRect">
              <a:avLst>
                <a:gd name="adj" fmla="val 8594"/>
              </a:avLst>
            </a:prstGeom>
            <a:solidFill>
              <a:srgbClr val="FFFFFF">
                <a:shade val="85000"/>
              </a:srgbClr>
            </a:solidFill>
            <a:ln>
              <a:noFill/>
            </a:ln>
            <a:effectLst/>
          </p:spPr>
        </p:pic>
      </p:grpSp>
      <p:grpSp>
        <p:nvGrpSpPr>
          <p:cNvPr id="25" name="组合 24"/>
          <p:cNvGrpSpPr/>
          <p:nvPr/>
        </p:nvGrpSpPr>
        <p:grpSpPr bwMode="auto">
          <a:xfrm>
            <a:off x="1647353" y="1198300"/>
            <a:ext cx="1028700" cy="568325"/>
            <a:chOff x="1442717" y="1215533"/>
            <a:chExt cx="1028963" cy="568239"/>
          </a:xfrm>
          <a:effectLst/>
        </p:grpSpPr>
        <p:grpSp>
          <p:nvGrpSpPr>
            <p:cNvPr id="26" name="组合 135"/>
            <p:cNvGrpSpPr/>
            <p:nvPr/>
          </p:nvGrpSpPr>
          <p:grpSpPr bwMode="auto">
            <a:xfrm>
              <a:off x="1442717" y="1215533"/>
              <a:ext cx="1028963" cy="568239"/>
              <a:chOff x="1664606" y="801103"/>
              <a:chExt cx="936104" cy="516958"/>
            </a:xfrm>
          </p:grpSpPr>
          <p:sp>
            <p:nvSpPr>
              <p:cNvPr id="28" name="圆角矩形 27"/>
              <p:cNvSpPr/>
              <p:nvPr/>
            </p:nvSpPr>
            <p:spPr>
              <a:xfrm>
                <a:off x="1664606"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29" name="圆角矩形 138"/>
              <p:cNvSpPr>
                <a:spLocks noChangeArrowheads="1"/>
              </p:cNvSpPr>
              <p:nvPr/>
            </p:nvSpPr>
            <p:spPr bwMode="auto">
              <a:xfrm>
                <a:off x="1703045" y="822331"/>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27" name="Picture 2" descr="C:\Documents and Settings\nana\桌面\cases_vi_logo_12.jpg"/>
            <p:cNvPicPr>
              <a:picLocks noChangeAspect="1" noChangeArrowheads="1"/>
            </p:cNvPicPr>
            <p:nvPr/>
          </p:nvPicPr>
          <p:blipFill>
            <a:blip r:embed="rId4">
              <a:extLst>
                <a:ext uri="{28A0092B-C50C-407E-A947-70E740481C1C}">
                  <a14:useLocalDpi xmlns:a14="http://schemas.microsoft.com/office/drawing/2010/main" val="0"/>
                </a:ext>
              </a:extLst>
            </a:blip>
            <a:srcRect l="14923" t="21204" r="12848" b="13226"/>
            <a:stretch>
              <a:fillRect/>
            </a:stretch>
          </p:blipFill>
          <p:spPr bwMode="auto">
            <a:xfrm>
              <a:off x="1530667" y="1289217"/>
              <a:ext cx="853063" cy="420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29"/>
          <p:cNvGrpSpPr/>
          <p:nvPr/>
        </p:nvGrpSpPr>
        <p:grpSpPr bwMode="auto">
          <a:xfrm>
            <a:off x="2876078" y="1198300"/>
            <a:ext cx="1028700" cy="568325"/>
            <a:chOff x="2750118" y="1215533"/>
            <a:chExt cx="1028963" cy="568239"/>
          </a:xfrm>
          <a:effectLst/>
        </p:grpSpPr>
        <p:grpSp>
          <p:nvGrpSpPr>
            <p:cNvPr id="31" name="组合 140"/>
            <p:cNvGrpSpPr/>
            <p:nvPr/>
          </p:nvGrpSpPr>
          <p:grpSpPr bwMode="auto">
            <a:xfrm>
              <a:off x="2750118" y="1215533"/>
              <a:ext cx="1028963" cy="568239"/>
              <a:chOff x="6455224" y="1614418"/>
              <a:chExt cx="936104" cy="516958"/>
            </a:xfrm>
          </p:grpSpPr>
          <p:sp>
            <p:nvSpPr>
              <p:cNvPr id="39" name="圆角矩形 38"/>
              <p:cNvSpPr/>
              <p:nvPr/>
            </p:nvSpPr>
            <p:spPr>
              <a:xfrm>
                <a:off x="6455224"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40" name="圆角矩形 149"/>
              <p:cNvSpPr>
                <a:spLocks noChangeArrowheads="1"/>
              </p:cNvSpPr>
              <p:nvPr/>
            </p:nvSpPr>
            <p:spPr bwMode="auto">
              <a:xfrm>
                <a:off x="6493663" y="1635646"/>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grpSp>
          <p:nvGrpSpPr>
            <p:cNvPr id="32" name="组合 141"/>
            <p:cNvGrpSpPr/>
            <p:nvPr/>
          </p:nvGrpSpPr>
          <p:grpSpPr bwMode="auto">
            <a:xfrm>
              <a:off x="3034969" y="1268949"/>
              <a:ext cx="459261" cy="461407"/>
              <a:chOff x="2901950" y="1116013"/>
              <a:chExt cx="3397250" cy="3413125"/>
            </a:xfrm>
          </p:grpSpPr>
          <p:pic>
            <p:nvPicPr>
              <p:cNvPr id="3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1950" y="1116013"/>
                <a:ext cx="3397250"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143" descr="yuan.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76589" y="1450978"/>
                <a:ext cx="2790825"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Freeform 20"/>
              <p:cNvSpPr/>
              <p:nvPr/>
            </p:nvSpPr>
            <p:spPr bwMode="auto">
              <a:xfrm>
                <a:off x="3757613" y="1574800"/>
                <a:ext cx="812800" cy="2397125"/>
              </a:xfrm>
              <a:custGeom>
                <a:avLst/>
                <a:gdLst>
                  <a:gd name="T0" fmla="*/ 2147483647 w 181"/>
                  <a:gd name="T1" fmla="*/ 0 h 534"/>
                  <a:gd name="T2" fmla="*/ 2147483647 w 181"/>
                  <a:gd name="T3" fmla="*/ 2147483647 h 534"/>
                  <a:gd name="T4" fmla="*/ 2147483647 w 181"/>
                  <a:gd name="T5" fmla="*/ 2147483647 h 534"/>
                  <a:gd name="T6" fmla="*/ 2147483647 w 181"/>
                  <a:gd name="T7" fmla="*/ 2147483647 h 534"/>
                  <a:gd name="T8" fmla="*/ 2147483647 w 181"/>
                  <a:gd name="T9" fmla="*/ 2147483647 h 534"/>
                  <a:gd name="T10" fmla="*/ 2147483647 w 181"/>
                  <a:gd name="T11" fmla="*/ 0 h 534"/>
                  <a:gd name="T12" fmla="*/ 0 60000 65536"/>
                  <a:gd name="T13" fmla="*/ 0 60000 65536"/>
                  <a:gd name="T14" fmla="*/ 0 60000 65536"/>
                  <a:gd name="T15" fmla="*/ 0 60000 65536"/>
                  <a:gd name="T16" fmla="*/ 0 60000 65536"/>
                  <a:gd name="T17" fmla="*/ 0 60000 65536"/>
                  <a:gd name="T18" fmla="*/ 0 w 181"/>
                  <a:gd name="T19" fmla="*/ 0 h 534"/>
                  <a:gd name="T20" fmla="*/ 181 w 181"/>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81" h="534">
                    <a:moveTo>
                      <a:pt x="181" y="0"/>
                    </a:moveTo>
                    <a:cubicBezTo>
                      <a:pt x="181" y="0"/>
                      <a:pt x="133" y="5"/>
                      <a:pt x="107" y="17"/>
                    </a:cubicBezTo>
                    <a:cubicBezTo>
                      <a:pt x="107" y="17"/>
                      <a:pt x="5" y="118"/>
                      <a:pt x="3" y="279"/>
                    </a:cubicBezTo>
                    <a:cubicBezTo>
                      <a:pt x="0" y="441"/>
                      <a:pt x="111" y="534"/>
                      <a:pt x="111" y="534"/>
                    </a:cubicBezTo>
                    <a:cubicBezTo>
                      <a:pt x="111" y="534"/>
                      <a:pt x="9" y="398"/>
                      <a:pt x="33" y="243"/>
                    </a:cubicBezTo>
                    <a:cubicBezTo>
                      <a:pt x="57" y="89"/>
                      <a:pt x="180" y="4"/>
                      <a:pt x="18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36" name="Freeform 21"/>
              <p:cNvSpPr/>
              <p:nvPr/>
            </p:nvSpPr>
            <p:spPr bwMode="auto">
              <a:xfrm>
                <a:off x="3981450" y="1752600"/>
                <a:ext cx="908050" cy="2349500"/>
              </a:xfrm>
              <a:custGeom>
                <a:avLst/>
                <a:gdLst>
                  <a:gd name="T0" fmla="*/ 2147483647 w 202"/>
                  <a:gd name="T1" fmla="*/ 0 h 523"/>
                  <a:gd name="T2" fmla="*/ 2147483647 w 202"/>
                  <a:gd name="T3" fmla="*/ 2147483647 h 523"/>
                  <a:gd name="T4" fmla="*/ 2147483647 w 202"/>
                  <a:gd name="T5" fmla="*/ 2147483647 h 523"/>
                  <a:gd name="T6" fmla="*/ 2147483647 w 202"/>
                  <a:gd name="T7" fmla="*/ 2147483647 h 523"/>
                  <a:gd name="T8" fmla="*/ 2147483647 w 202"/>
                  <a:gd name="T9" fmla="*/ 2147483647 h 523"/>
                  <a:gd name="T10" fmla="*/ 2147483647 w 202"/>
                  <a:gd name="T11" fmla="*/ 0 h 523"/>
                  <a:gd name="T12" fmla="*/ 0 60000 65536"/>
                  <a:gd name="T13" fmla="*/ 0 60000 65536"/>
                  <a:gd name="T14" fmla="*/ 0 60000 65536"/>
                  <a:gd name="T15" fmla="*/ 0 60000 65536"/>
                  <a:gd name="T16" fmla="*/ 0 60000 65536"/>
                  <a:gd name="T17" fmla="*/ 0 60000 65536"/>
                  <a:gd name="T18" fmla="*/ 0 w 202"/>
                  <a:gd name="T19" fmla="*/ 0 h 523"/>
                  <a:gd name="T20" fmla="*/ 202 w 202"/>
                  <a:gd name="T21" fmla="*/ 523 h 523"/>
                </a:gdLst>
                <a:ahLst/>
                <a:cxnLst>
                  <a:cxn ang="T12">
                    <a:pos x="T0" y="T1"/>
                  </a:cxn>
                  <a:cxn ang="T13">
                    <a:pos x="T2" y="T3"/>
                  </a:cxn>
                  <a:cxn ang="T14">
                    <a:pos x="T4" y="T5"/>
                  </a:cxn>
                  <a:cxn ang="T15">
                    <a:pos x="T6" y="T7"/>
                  </a:cxn>
                  <a:cxn ang="T16">
                    <a:pos x="T8" y="T9"/>
                  </a:cxn>
                  <a:cxn ang="T17">
                    <a:pos x="T10" y="T11"/>
                  </a:cxn>
                </a:cxnLst>
                <a:rect l="T18" t="T19" r="T20" b="T21"/>
                <a:pathLst>
                  <a:path w="202" h="523">
                    <a:moveTo>
                      <a:pt x="138" y="0"/>
                    </a:moveTo>
                    <a:cubicBezTo>
                      <a:pt x="138" y="0"/>
                      <a:pt x="0" y="96"/>
                      <a:pt x="45" y="331"/>
                    </a:cubicBezTo>
                    <a:cubicBezTo>
                      <a:pt x="45" y="331"/>
                      <a:pt x="71" y="453"/>
                      <a:pt x="149" y="522"/>
                    </a:cubicBezTo>
                    <a:cubicBezTo>
                      <a:pt x="149" y="522"/>
                      <a:pt x="165" y="523"/>
                      <a:pt x="202" y="519"/>
                    </a:cubicBezTo>
                    <a:cubicBezTo>
                      <a:pt x="202" y="519"/>
                      <a:pt x="129" y="468"/>
                      <a:pt x="77" y="338"/>
                    </a:cubicBezTo>
                    <a:cubicBezTo>
                      <a:pt x="77" y="338"/>
                      <a:pt x="13" y="181"/>
                      <a:pt x="13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37" name="Freeform 22"/>
              <p:cNvSpPr/>
              <p:nvPr/>
            </p:nvSpPr>
            <p:spPr bwMode="auto">
              <a:xfrm>
                <a:off x="3435350" y="2586038"/>
                <a:ext cx="2408238" cy="1293812"/>
              </a:xfrm>
              <a:custGeom>
                <a:avLst/>
                <a:gdLst>
                  <a:gd name="T0" fmla="*/ 2147483647 w 536"/>
                  <a:gd name="T1" fmla="*/ 0 h 288"/>
                  <a:gd name="T2" fmla="*/ 0 w 536"/>
                  <a:gd name="T3" fmla="*/ 2147483647 h 288"/>
                  <a:gd name="T4" fmla="*/ 2147483647 w 536"/>
                  <a:gd name="T5" fmla="*/ 2147483647 h 288"/>
                  <a:gd name="T6" fmla="*/ 2147483647 w 536"/>
                  <a:gd name="T7" fmla="*/ 2147483647 h 288"/>
                  <a:gd name="T8" fmla="*/ 2147483647 w 536"/>
                  <a:gd name="T9" fmla="*/ 0 h 288"/>
                  <a:gd name="T10" fmla="*/ 0 60000 65536"/>
                  <a:gd name="T11" fmla="*/ 0 60000 65536"/>
                  <a:gd name="T12" fmla="*/ 0 60000 65536"/>
                  <a:gd name="T13" fmla="*/ 0 60000 65536"/>
                  <a:gd name="T14" fmla="*/ 0 60000 65536"/>
                  <a:gd name="T15" fmla="*/ 0 w 536"/>
                  <a:gd name="T16" fmla="*/ 0 h 288"/>
                  <a:gd name="T17" fmla="*/ 536 w 536"/>
                  <a:gd name="T18" fmla="*/ 288 h 288"/>
                </a:gdLst>
                <a:ahLst/>
                <a:cxnLst>
                  <a:cxn ang="T10">
                    <a:pos x="T0" y="T1"/>
                  </a:cxn>
                  <a:cxn ang="T11">
                    <a:pos x="T2" y="T3"/>
                  </a:cxn>
                  <a:cxn ang="T12">
                    <a:pos x="T4" y="T5"/>
                  </a:cxn>
                  <a:cxn ang="T13">
                    <a:pos x="T6" y="T7"/>
                  </a:cxn>
                  <a:cxn ang="T14">
                    <a:pos x="T8" y="T9"/>
                  </a:cxn>
                </a:cxnLst>
                <a:rect l="T15" t="T16" r="T17" b="T18"/>
                <a:pathLst>
                  <a:path w="536" h="288">
                    <a:moveTo>
                      <a:pt x="532" y="0"/>
                    </a:moveTo>
                    <a:cubicBezTo>
                      <a:pt x="532" y="0"/>
                      <a:pt x="328" y="288"/>
                      <a:pt x="0" y="68"/>
                    </a:cubicBezTo>
                    <a:cubicBezTo>
                      <a:pt x="0" y="68"/>
                      <a:pt x="56" y="154"/>
                      <a:pt x="217" y="173"/>
                    </a:cubicBezTo>
                    <a:cubicBezTo>
                      <a:pt x="377" y="192"/>
                      <a:pt x="508" y="93"/>
                      <a:pt x="536" y="51"/>
                    </a:cubicBezTo>
                    <a:cubicBezTo>
                      <a:pt x="536" y="51"/>
                      <a:pt x="536" y="18"/>
                      <a:pt x="53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38" name="Freeform 23"/>
              <p:cNvSpPr/>
              <p:nvPr/>
            </p:nvSpPr>
            <p:spPr bwMode="auto">
              <a:xfrm>
                <a:off x="3309938" y="3028950"/>
                <a:ext cx="2349500" cy="1217613"/>
              </a:xfrm>
              <a:custGeom>
                <a:avLst/>
                <a:gdLst>
                  <a:gd name="T0" fmla="*/ 0 w 523"/>
                  <a:gd name="T1" fmla="*/ 0 h 271"/>
                  <a:gd name="T2" fmla="*/ 2147483647 w 523"/>
                  <a:gd name="T3" fmla="*/ 2147483647 h 271"/>
                  <a:gd name="T4" fmla="*/ 2147483647 w 523"/>
                  <a:gd name="T5" fmla="*/ 2147483647 h 271"/>
                  <a:gd name="T6" fmla="*/ 2147483647 w 523"/>
                  <a:gd name="T7" fmla="*/ 2147483647 h 271"/>
                  <a:gd name="T8" fmla="*/ 0 w 523"/>
                  <a:gd name="T9" fmla="*/ 0 h 271"/>
                  <a:gd name="T10" fmla="*/ 0 60000 65536"/>
                  <a:gd name="T11" fmla="*/ 0 60000 65536"/>
                  <a:gd name="T12" fmla="*/ 0 60000 65536"/>
                  <a:gd name="T13" fmla="*/ 0 60000 65536"/>
                  <a:gd name="T14" fmla="*/ 0 60000 65536"/>
                  <a:gd name="T15" fmla="*/ 0 w 523"/>
                  <a:gd name="T16" fmla="*/ 0 h 271"/>
                  <a:gd name="T17" fmla="*/ 523 w 523"/>
                  <a:gd name="T18" fmla="*/ 271 h 271"/>
                </a:gdLst>
                <a:ahLst/>
                <a:cxnLst>
                  <a:cxn ang="T10">
                    <a:pos x="T0" y="T1"/>
                  </a:cxn>
                  <a:cxn ang="T11">
                    <a:pos x="T2" y="T3"/>
                  </a:cxn>
                  <a:cxn ang="T12">
                    <a:pos x="T4" y="T5"/>
                  </a:cxn>
                  <a:cxn ang="T13">
                    <a:pos x="T6" y="T7"/>
                  </a:cxn>
                  <a:cxn ang="T14">
                    <a:pos x="T8" y="T9"/>
                  </a:cxn>
                </a:cxnLst>
                <a:rect l="T15" t="T16" r="T17" b="T18"/>
                <a:pathLst>
                  <a:path w="523" h="271">
                    <a:moveTo>
                      <a:pt x="0" y="0"/>
                    </a:moveTo>
                    <a:cubicBezTo>
                      <a:pt x="0" y="0"/>
                      <a:pt x="204" y="271"/>
                      <a:pt x="523" y="57"/>
                    </a:cubicBezTo>
                    <a:cubicBezTo>
                      <a:pt x="523" y="57"/>
                      <a:pt x="413" y="200"/>
                      <a:pt x="194" y="158"/>
                    </a:cubicBezTo>
                    <a:cubicBezTo>
                      <a:pt x="194" y="158"/>
                      <a:pt x="115" y="149"/>
                      <a:pt x="24" y="74"/>
                    </a:cubicBezTo>
                    <a:cubicBezTo>
                      <a:pt x="24" y="74"/>
                      <a:pt x="6" y="2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grpSp>
      <p:grpSp>
        <p:nvGrpSpPr>
          <p:cNvPr id="41" name="组合 40"/>
          <p:cNvGrpSpPr/>
          <p:nvPr/>
        </p:nvGrpSpPr>
        <p:grpSpPr bwMode="auto">
          <a:xfrm>
            <a:off x="4103215" y="1198300"/>
            <a:ext cx="1028700" cy="568325"/>
            <a:chOff x="4057520" y="1215533"/>
            <a:chExt cx="1028963" cy="568239"/>
          </a:xfrm>
          <a:effectLst/>
        </p:grpSpPr>
        <p:grpSp>
          <p:nvGrpSpPr>
            <p:cNvPr id="42" name="组合 151"/>
            <p:cNvGrpSpPr/>
            <p:nvPr/>
          </p:nvGrpSpPr>
          <p:grpSpPr bwMode="auto">
            <a:xfrm>
              <a:off x="4057520" y="1215533"/>
              <a:ext cx="1028963" cy="568239"/>
              <a:chOff x="467544" y="1614418"/>
              <a:chExt cx="936104" cy="516958"/>
            </a:xfrm>
          </p:grpSpPr>
          <p:sp>
            <p:nvSpPr>
              <p:cNvPr id="44" name="圆角矩形 43"/>
              <p:cNvSpPr/>
              <p:nvPr/>
            </p:nvSpPr>
            <p:spPr>
              <a:xfrm>
                <a:off x="467544"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45" name="圆角矩形 154"/>
              <p:cNvSpPr>
                <a:spLocks noChangeArrowheads="1"/>
              </p:cNvSpPr>
              <p:nvPr/>
            </p:nvSpPr>
            <p:spPr bwMode="auto">
              <a:xfrm>
                <a:off x="505983" y="1635646"/>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43" name="图片 152" descr="标志.png"/>
            <p:cNvPicPr>
              <a:picLocks noChangeAspect="1"/>
            </p:cNvPicPr>
            <p:nvPr/>
          </p:nvPicPr>
          <p:blipFill>
            <a:blip r:embed="rId7">
              <a:extLst>
                <a:ext uri="{28A0092B-C50C-407E-A947-70E740481C1C}">
                  <a14:useLocalDpi xmlns:a14="http://schemas.microsoft.com/office/drawing/2010/main" val="0"/>
                </a:ext>
              </a:extLst>
            </a:blip>
            <a:srcRect r="39661"/>
            <a:stretch>
              <a:fillRect/>
            </a:stretch>
          </p:blipFill>
          <p:spPr bwMode="auto">
            <a:xfrm>
              <a:off x="4119190" y="1363809"/>
              <a:ext cx="905623" cy="2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 name="组合 45"/>
          <p:cNvGrpSpPr/>
          <p:nvPr/>
        </p:nvGrpSpPr>
        <p:grpSpPr bwMode="auto">
          <a:xfrm>
            <a:off x="5330353" y="1198300"/>
            <a:ext cx="1028700" cy="568325"/>
            <a:chOff x="5364921" y="1215533"/>
            <a:chExt cx="1028963" cy="568239"/>
          </a:xfrm>
          <a:effectLst/>
        </p:grpSpPr>
        <p:grpSp>
          <p:nvGrpSpPr>
            <p:cNvPr id="47" name="组合 156"/>
            <p:cNvGrpSpPr/>
            <p:nvPr/>
          </p:nvGrpSpPr>
          <p:grpSpPr bwMode="auto">
            <a:xfrm>
              <a:off x="5364921" y="1215533"/>
              <a:ext cx="1028963" cy="568239"/>
              <a:chOff x="8906455" y="2406506"/>
              <a:chExt cx="936104" cy="516958"/>
            </a:xfrm>
          </p:grpSpPr>
          <p:sp>
            <p:nvSpPr>
              <p:cNvPr id="49" name="圆角矩形 48"/>
              <p:cNvSpPr/>
              <p:nvPr/>
            </p:nvSpPr>
            <p:spPr>
              <a:xfrm>
                <a:off x="8906455"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50" name="圆角矩形 159"/>
              <p:cNvSpPr>
                <a:spLocks noChangeArrowheads="1"/>
              </p:cNvSpPr>
              <p:nvPr/>
            </p:nvSpPr>
            <p:spPr bwMode="auto">
              <a:xfrm>
                <a:off x="8944894" y="2424793"/>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4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6572" y="1322054"/>
              <a:ext cx="825661" cy="35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 name="组合 50"/>
          <p:cNvGrpSpPr/>
          <p:nvPr/>
        </p:nvGrpSpPr>
        <p:grpSpPr bwMode="auto">
          <a:xfrm>
            <a:off x="420215" y="2096825"/>
            <a:ext cx="1028700" cy="568325"/>
            <a:chOff x="135315" y="2115148"/>
            <a:chExt cx="1028963" cy="568239"/>
          </a:xfrm>
          <a:effectLst/>
        </p:grpSpPr>
        <p:grpSp>
          <p:nvGrpSpPr>
            <p:cNvPr id="52" name="组合 161"/>
            <p:cNvGrpSpPr/>
            <p:nvPr/>
          </p:nvGrpSpPr>
          <p:grpSpPr bwMode="auto">
            <a:xfrm>
              <a:off x="135315" y="2115148"/>
              <a:ext cx="1028963" cy="568239"/>
              <a:chOff x="5373394" y="801103"/>
              <a:chExt cx="936104" cy="516958"/>
            </a:xfrm>
          </p:grpSpPr>
          <p:sp>
            <p:nvSpPr>
              <p:cNvPr id="54" name="圆角矩形 53"/>
              <p:cNvSpPr/>
              <p:nvPr/>
            </p:nvSpPr>
            <p:spPr>
              <a:xfrm>
                <a:off x="5373394"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55" name="圆角矩形 164"/>
              <p:cNvSpPr>
                <a:spLocks noChangeArrowheads="1"/>
              </p:cNvSpPr>
              <p:nvPr/>
            </p:nvSpPr>
            <p:spPr bwMode="auto">
              <a:xfrm>
                <a:off x="5411833" y="822331"/>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53"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r="70506" b="-6017"/>
            <a:stretch>
              <a:fillRect/>
            </a:stretch>
          </p:blipFill>
          <p:spPr bwMode="auto">
            <a:xfrm>
              <a:off x="185402" y="2233748"/>
              <a:ext cx="928788" cy="33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组合 55"/>
          <p:cNvGrpSpPr/>
          <p:nvPr/>
        </p:nvGrpSpPr>
        <p:grpSpPr bwMode="auto">
          <a:xfrm>
            <a:off x="1647353" y="2096825"/>
            <a:ext cx="1028700" cy="568325"/>
            <a:chOff x="1442717" y="2115148"/>
            <a:chExt cx="1028963" cy="568239"/>
          </a:xfrm>
          <a:effectLst/>
        </p:grpSpPr>
        <p:grpSp>
          <p:nvGrpSpPr>
            <p:cNvPr id="57" name="组合 166"/>
            <p:cNvGrpSpPr/>
            <p:nvPr/>
          </p:nvGrpSpPr>
          <p:grpSpPr bwMode="auto">
            <a:xfrm>
              <a:off x="1442717" y="2115148"/>
              <a:ext cx="1028963" cy="568239"/>
              <a:chOff x="1664606" y="1614418"/>
              <a:chExt cx="936104" cy="516958"/>
            </a:xfrm>
          </p:grpSpPr>
          <p:sp>
            <p:nvSpPr>
              <p:cNvPr id="59" name="圆角矩形 58"/>
              <p:cNvSpPr/>
              <p:nvPr/>
            </p:nvSpPr>
            <p:spPr>
              <a:xfrm>
                <a:off x="1664606"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60" name="圆角矩形 169"/>
              <p:cNvSpPr>
                <a:spLocks noChangeArrowheads="1"/>
              </p:cNvSpPr>
              <p:nvPr/>
            </p:nvSpPr>
            <p:spPr bwMode="auto">
              <a:xfrm>
                <a:off x="1703045" y="1635646"/>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58" name="Picture 5" descr="中国邮政标志"/>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18953" y="2271743"/>
              <a:ext cx="876490" cy="25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1" name="组合 60"/>
          <p:cNvGrpSpPr/>
          <p:nvPr/>
        </p:nvGrpSpPr>
        <p:grpSpPr bwMode="auto">
          <a:xfrm>
            <a:off x="5330353" y="2130163"/>
            <a:ext cx="1028700" cy="568325"/>
            <a:chOff x="5364921" y="2148001"/>
            <a:chExt cx="1028963" cy="568239"/>
          </a:xfrm>
          <a:effectLst/>
        </p:grpSpPr>
        <p:grpSp>
          <p:nvGrpSpPr>
            <p:cNvPr id="62" name="组合 171"/>
            <p:cNvGrpSpPr/>
            <p:nvPr/>
          </p:nvGrpSpPr>
          <p:grpSpPr bwMode="auto">
            <a:xfrm>
              <a:off x="5364921" y="2148001"/>
              <a:ext cx="1028963" cy="568239"/>
              <a:chOff x="7612818" y="1614418"/>
              <a:chExt cx="936104" cy="516958"/>
            </a:xfrm>
          </p:grpSpPr>
          <p:sp>
            <p:nvSpPr>
              <p:cNvPr id="69" name="圆角矩形 68"/>
              <p:cNvSpPr/>
              <p:nvPr/>
            </p:nvSpPr>
            <p:spPr>
              <a:xfrm>
                <a:off x="7612818"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70" name="圆角矩形 179"/>
              <p:cNvSpPr>
                <a:spLocks noChangeArrowheads="1"/>
              </p:cNvSpPr>
              <p:nvPr/>
            </p:nvSpPr>
            <p:spPr bwMode="auto">
              <a:xfrm>
                <a:off x="7651257" y="1632705"/>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grpSp>
          <p:nvGrpSpPr>
            <p:cNvPr id="63" name="组合 172"/>
            <p:cNvGrpSpPr/>
            <p:nvPr/>
          </p:nvGrpSpPr>
          <p:grpSpPr bwMode="auto">
            <a:xfrm>
              <a:off x="5562453" y="2195057"/>
              <a:ext cx="633898" cy="474127"/>
              <a:chOff x="2625403" y="476672"/>
              <a:chExt cx="6642853" cy="4968552"/>
            </a:xfrm>
          </p:grpSpPr>
          <p:grpSp>
            <p:nvGrpSpPr>
              <p:cNvPr id="64" name="组合 173"/>
              <p:cNvGrpSpPr/>
              <p:nvPr/>
            </p:nvGrpSpPr>
            <p:grpSpPr bwMode="auto">
              <a:xfrm>
                <a:off x="4427984" y="476672"/>
                <a:ext cx="2892425" cy="2879725"/>
                <a:chOff x="5091038" y="2567186"/>
                <a:chExt cx="2892425" cy="2879725"/>
              </a:xfrm>
            </p:grpSpPr>
            <p:pic>
              <p:nvPicPr>
                <p:cNvPr id="66" name="图片 175" descr="5-2.png"/>
                <p:cNvPicPr>
                  <a:picLocks noChangeAspect="1"/>
                </p:cNvPicPr>
                <p:nvPr/>
              </p:nvPicPr>
              <p:blipFill>
                <a:blip r:embed="rId11">
                  <a:extLst>
                    <a:ext uri="{28A0092B-C50C-407E-A947-70E740481C1C}">
                      <a14:useLocalDpi xmlns:a14="http://schemas.microsoft.com/office/drawing/2010/main" val="0"/>
                    </a:ext>
                  </a:extLst>
                </a:blip>
                <a:srcRect l="34178" t="17908" r="34178" b="40298"/>
                <a:stretch>
                  <a:fillRect/>
                </a:stretch>
              </p:blipFill>
              <p:spPr bwMode="auto">
                <a:xfrm>
                  <a:off x="5091038" y="2567186"/>
                  <a:ext cx="2892425" cy="286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图片 176" descr="5-3.png"/>
                <p:cNvPicPr>
                  <a:picLocks noChangeAspect="1"/>
                </p:cNvPicPr>
                <p:nvPr/>
              </p:nvPicPr>
              <p:blipFill>
                <a:blip r:embed="rId12">
                  <a:extLst>
                    <a:ext uri="{28A0092B-C50C-407E-A947-70E740481C1C}">
                      <a14:useLocalDpi xmlns:a14="http://schemas.microsoft.com/office/drawing/2010/main" val="0"/>
                    </a:ext>
                  </a:extLst>
                </a:blip>
                <a:srcRect l="34477" t="17908" r="34178" b="40099"/>
                <a:stretch>
                  <a:fillRect/>
                </a:stretch>
              </p:blipFill>
              <p:spPr bwMode="auto">
                <a:xfrm>
                  <a:off x="5118025" y="2567186"/>
                  <a:ext cx="2865438"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图片 177" descr="5-4.png"/>
                <p:cNvPicPr>
                  <a:picLocks noChangeAspect="1"/>
                </p:cNvPicPr>
                <p:nvPr/>
              </p:nvPicPr>
              <p:blipFill>
                <a:blip r:embed="rId13">
                  <a:extLst>
                    <a:ext uri="{28A0092B-C50C-407E-A947-70E740481C1C}">
                      <a14:useLocalDpi xmlns:a14="http://schemas.microsoft.com/office/drawing/2010/main" val="0"/>
                    </a:ext>
                  </a:extLst>
                </a:blip>
                <a:srcRect l="37163" t="22089" r="36865" b="44278"/>
                <a:stretch>
                  <a:fillRect/>
                </a:stretch>
              </p:blipFill>
              <p:spPr bwMode="auto">
                <a:xfrm>
                  <a:off x="5364088" y="2852936"/>
                  <a:ext cx="2374900" cy="23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5" name="Picture 4" descr="C:\Documents and Settings\nana\桌面\...中的位图 东航标志.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25403" y="3356992"/>
                <a:ext cx="6642853"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71" name="组合 70"/>
          <p:cNvGrpSpPr/>
          <p:nvPr/>
        </p:nvGrpSpPr>
        <p:grpSpPr bwMode="auto">
          <a:xfrm>
            <a:off x="6559078" y="2096825"/>
            <a:ext cx="1028700" cy="568325"/>
            <a:chOff x="6672323" y="2115148"/>
            <a:chExt cx="1028963" cy="568239"/>
          </a:xfrm>
          <a:effectLst/>
        </p:grpSpPr>
        <p:grpSp>
          <p:nvGrpSpPr>
            <p:cNvPr id="72" name="组合 181"/>
            <p:cNvGrpSpPr/>
            <p:nvPr/>
          </p:nvGrpSpPr>
          <p:grpSpPr bwMode="auto">
            <a:xfrm>
              <a:off x="6672323" y="2115148"/>
              <a:ext cx="1028963" cy="568239"/>
              <a:chOff x="8906455" y="801103"/>
              <a:chExt cx="936104" cy="516958"/>
            </a:xfrm>
          </p:grpSpPr>
          <p:sp>
            <p:nvSpPr>
              <p:cNvPr id="74" name="圆角矩形 73"/>
              <p:cNvSpPr/>
              <p:nvPr/>
            </p:nvSpPr>
            <p:spPr>
              <a:xfrm>
                <a:off x="8906455"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75" name="圆角矩形 184"/>
              <p:cNvSpPr>
                <a:spLocks noChangeArrowheads="1"/>
              </p:cNvSpPr>
              <p:nvPr/>
            </p:nvSpPr>
            <p:spPr bwMode="auto">
              <a:xfrm>
                <a:off x="8944894" y="819390"/>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73" name="图片 182" descr="6.png"/>
            <p:cNvPicPr>
              <a:picLocks noChangeAspect="1"/>
            </p:cNvPicPr>
            <p:nvPr/>
          </p:nvPicPr>
          <p:blipFill>
            <a:blip r:embed="rId15" cstate="print">
              <a:extLst>
                <a:ext uri="{28A0092B-C50C-407E-A947-70E740481C1C}">
                  <a14:useLocalDpi xmlns:a14="http://schemas.microsoft.com/office/drawing/2010/main" val="0"/>
                </a:ext>
              </a:extLst>
            </a:blip>
            <a:srcRect b="19963"/>
            <a:stretch>
              <a:fillRect/>
            </a:stretch>
          </p:blipFill>
          <p:spPr bwMode="auto">
            <a:xfrm>
              <a:off x="6958907" y="2171463"/>
              <a:ext cx="455795" cy="45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6" name="组合 75"/>
          <p:cNvGrpSpPr/>
          <p:nvPr/>
        </p:nvGrpSpPr>
        <p:grpSpPr bwMode="auto">
          <a:xfrm>
            <a:off x="7786215" y="2096825"/>
            <a:ext cx="1028700" cy="568325"/>
            <a:chOff x="7979723" y="2115148"/>
            <a:chExt cx="1028963" cy="568239"/>
          </a:xfrm>
          <a:effectLst/>
        </p:grpSpPr>
        <p:grpSp>
          <p:nvGrpSpPr>
            <p:cNvPr id="77" name="组合 186"/>
            <p:cNvGrpSpPr/>
            <p:nvPr/>
          </p:nvGrpSpPr>
          <p:grpSpPr bwMode="auto">
            <a:xfrm>
              <a:off x="7979723" y="2115148"/>
              <a:ext cx="1028963" cy="568239"/>
              <a:chOff x="1664606" y="2406506"/>
              <a:chExt cx="936104" cy="516958"/>
            </a:xfrm>
          </p:grpSpPr>
          <p:sp>
            <p:nvSpPr>
              <p:cNvPr id="90" name="圆角矩形 89"/>
              <p:cNvSpPr/>
              <p:nvPr/>
            </p:nvSpPr>
            <p:spPr>
              <a:xfrm>
                <a:off x="1664606"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91" name="圆角矩形 200"/>
              <p:cNvSpPr>
                <a:spLocks noChangeArrowheads="1"/>
              </p:cNvSpPr>
              <p:nvPr/>
            </p:nvSpPr>
            <p:spPr bwMode="auto">
              <a:xfrm>
                <a:off x="1703045" y="2427734"/>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grpSp>
          <p:nvGrpSpPr>
            <p:cNvPr id="78" name="Group 4"/>
            <p:cNvGrpSpPr>
              <a:grpSpLocks noChangeAspect="1"/>
            </p:cNvGrpSpPr>
            <p:nvPr/>
          </p:nvGrpSpPr>
          <p:grpSpPr bwMode="auto">
            <a:xfrm>
              <a:off x="8242679" y="2146022"/>
              <a:ext cx="503051" cy="506491"/>
              <a:chOff x="1936" y="1752"/>
              <a:chExt cx="1755" cy="1767"/>
            </a:xfrm>
          </p:grpSpPr>
          <p:sp>
            <p:nvSpPr>
              <p:cNvPr id="79" name="AutoShape 3"/>
              <p:cNvSpPr>
                <a:spLocks noChangeAspect="1" noChangeArrowheads="1" noTextEdit="1"/>
              </p:cNvSpPr>
              <p:nvPr/>
            </p:nvSpPr>
            <p:spPr bwMode="auto">
              <a:xfrm>
                <a:off x="1973" y="1752"/>
                <a:ext cx="1710" cy="1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5800"/>
                <a:endParaRPr lang="zh-CN" altLang="en-US" sz="1350">
                  <a:solidFill>
                    <a:prstClr val="black"/>
                  </a:solidFill>
                </a:endParaRPr>
              </a:p>
            </p:txBody>
          </p:sp>
          <p:sp>
            <p:nvSpPr>
              <p:cNvPr id="80" name="Freeform 5"/>
              <p:cNvSpPr/>
              <p:nvPr/>
            </p:nvSpPr>
            <p:spPr bwMode="auto">
              <a:xfrm>
                <a:off x="2569" y="1754"/>
                <a:ext cx="244" cy="892"/>
              </a:xfrm>
              <a:custGeom>
                <a:avLst/>
                <a:gdLst>
                  <a:gd name="T0" fmla="*/ 0 w 244"/>
                  <a:gd name="T1" fmla="*/ 85 h 892"/>
                  <a:gd name="T2" fmla="*/ 244 w 244"/>
                  <a:gd name="T3" fmla="*/ 0 h 892"/>
                  <a:gd name="T4" fmla="*/ 244 w 244"/>
                  <a:gd name="T5" fmla="*/ 150 h 892"/>
                  <a:gd name="T6" fmla="*/ 166 w 244"/>
                  <a:gd name="T7" fmla="*/ 178 h 892"/>
                  <a:gd name="T8" fmla="*/ 166 w 244"/>
                  <a:gd name="T9" fmla="*/ 208 h 892"/>
                  <a:gd name="T10" fmla="*/ 243 w 244"/>
                  <a:gd name="T11" fmla="*/ 180 h 892"/>
                  <a:gd name="T12" fmla="*/ 243 w 244"/>
                  <a:gd name="T13" fmla="*/ 385 h 892"/>
                  <a:gd name="T14" fmla="*/ 168 w 244"/>
                  <a:gd name="T15" fmla="*/ 410 h 892"/>
                  <a:gd name="T16" fmla="*/ 168 w 244"/>
                  <a:gd name="T17" fmla="*/ 892 h 892"/>
                  <a:gd name="T18" fmla="*/ 100 w 244"/>
                  <a:gd name="T19" fmla="*/ 874 h 892"/>
                  <a:gd name="T20" fmla="*/ 100 w 244"/>
                  <a:gd name="T21" fmla="*/ 431 h 892"/>
                  <a:gd name="T22" fmla="*/ 1 w 244"/>
                  <a:gd name="T23" fmla="*/ 466 h 892"/>
                  <a:gd name="T24" fmla="*/ 1 w 244"/>
                  <a:gd name="T25" fmla="*/ 271 h 892"/>
                  <a:gd name="T26" fmla="*/ 100 w 244"/>
                  <a:gd name="T27" fmla="*/ 232 h 892"/>
                  <a:gd name="T28" fmla="*/ 99 w 244"/>
                  <a:gd name="T29" fmla="*/ 204 h 892"/>
                  <a:gd name="T30" fmla="*/ 0 w 244"/>
                  <a:gd name="T31" fmla="*/ 241 h 892"/>
                  <a:gd name="T32" fmla="*/ 0 w 244"/>
                  <a:gd name="T33" fmla="*/ 85 h 8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4" h="892">
                    <a:moveTo>
                      <a:pt x="0" y="85"/>
                    </a:moveTo>
                    <a:lnTo>
                      <a:pt x="244" y="0"/>
                    </a:lnTo>
                    <a:lnTo>
                      <a:pt x="244" y="150"/>
                    </a:lnTo>
                    <a:lnTo>
                      <a:pt x="166" y="178"/>
                    </a:lnTo>
                    <a:lnTo>
                      <a:pt x="166" y="208"/>
                    </a:lnTo>
                    <a:lnTo>
                      <a:pt x="243" y="180"/>
                    </a:lnTo>
                    <a:lnTo>
                      <a:pt x="243" y="385"/>
                    </a:lnTo>
                    <a:lnTo>
                      <a:pt x="168" y="410"/>
                    </a:lnTo>
                    <a:lnTo>
                      <a:pt x="168" y="892"/>
                    </a:lnTo>
                    <a:lnTo>
                      <a:pt x="100" y="874"/>
                    </a:lnTo>
                    <a:lnTo>
                      <a:pt x="100" y="431"/>
                    </a:lnTo>
                    <a:lnTo>
                      <a:pt x="1" y="466"/>
                    </a:lnTo>
                    <a:lnTo>
                      <a:pt x="1" y="271"/>
                    </a:lnTo>
                    <a:lnTo>
                      <a:pt x="100" y="232"/>
                    </a:lnTo>
                    <a:lnTo>
                      <a:pt x="99" y="204"/>
                    </a:lnTo>
                    <a:lnTo>
                      <a:pt x="0" y="241"/>
                    </a:lnTo>
                    <a:lnTo>
                      <a:pt x="0" y="85"/>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1" name="Freeform 6"/>
              <p:cNvSpPr/>
              <p:nvPr/>
            </p:nvSpPr>
            <p:spPr bwMode="auto">
              <a:xfrm>
                <a:off x="2570" y="2223"/>
                <a:ext cx="72" cy="397"/>
              </a:xfrm>
              <a:custGeom>
                <a:avLst/>
                <a:gdLst>
                  <a:gd name="T0" fmla="*/ 0 w 72"/>
                  <a:gd name="T1" fmla="*/ 25 h 397"/>
                  <a:gd name="T2" fmla="*/ 0 w 72"/>
                  <a:gd name="T3" fmla="*/ 379 h 397"/>
                  <a:gd name="T4" fmla="*/ 72 w 72"/>
                  <a:gd name="T5" fmla="*/ 397 h 397"/>
                  <a:gd name="T6" fmla="*/ 72 w 72"/>
                  <a:gd name="T7" fmla="*/ 0 h 397"/>
                  <a:gd name="T8" fmla="*/ 0 w 72"/>
                  <a:gd name="T9" fmla="*/ 25 h 3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397">
                    <a:moveTo>
                      <a:pt x="0" y="25"/>
                    </a:moveTo>
                    <a:lnTo>
                      <a:pt x="0" y="379"/>
                    </a:lnTo>
                    <a:lnTo>
                      <a:pt x="72" y="397"/>
                    </a:lnTo>
                    <a:lnTo>
                      <a:pt x="72" y="0"/>
                    </a:lnTo>
                    <a:lnTo>
                      <a:pt x="0" y="25"/>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2" name="Freeform 7"/>
              <p:cNvSpPr/>
              <p:nvPr/>
            </p:nvSpPr>
            <p:spPr bwMode="auto">
              <a:xfrm>
                <a:off x="2755" y="2166"/>
                <a:ext cx="55" cy="501"/>
              </a:xfrm>
              <a:custGeom>
                <a:avLst/>
                <a:gdLst>
                  <a:gd name="T0" fmla="*/ 1 w 55"/>
                  <a:gd name="T1" fmla="*/ 486 h 501"/>
                  <a:gd name="T2" fmla="*/ 55 w 55"/>
                  <a:gd name="T3" fmla="*/ 501 h 501"/>
                  <a:gd name="T4" fmla="*/ 55 w 55"/>
                  <a:gd name="T5" fmla="*/ 0 h 501"/>
                  <a:gd name="T6" fmla="*/ 0 w 55"/>
                  <a:gd name="T7" fmla="*/ 19 h 501"/>
                  <a:gd name="T8" fmla="*/ 1 w 55"/>
                  <a:gd name="T9" fmla="*/ 486 h 5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501">
                    <a:moveTo>
                      <a:pt x="1" y="486"/>
                    </a:moveTo>
                    <a:lnTo>
                      <a:pt x="55" y="501"/>
                    </a:lnTo>
                    <a:lnTo>
                      <a:pt x="55" y="0"/>
                    </a:lnTo>
                    <a:lnTo>
                      <a:pt x="0" y="19"/>
                    </a:lnTo>
                    <a:lnTo>
                      <a:pt x="1" y="48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3" name="Freeform 8"/>
              <p:cNvSpPr/>
              <p:nvPr/>
            </p:nvSpPr>
            <p:spPr bwMode="auto">
              <a:xfrm>
                <a:off x="2839" y="1754"/>
                <a:ext cx="114" cy="205"/>
              </a:xfrm>
              <a:custGeom>
                <a:avLst/>
                <a:gdLst>
                  <a:gd name="T0" fmla="*/ 0 w 114"/>
                  <a:gd name="T1" fmla="*/ 0 h 205"/>
                  <a:gd name="T2" fmla="*/ 0 w 114"/>
                  <a:gd name="T3" fmla="*/ 151 h 205"/>
                  <a:gd name="T4" fmla="*/ 114 w 114"/>
                  <a:gd name="T5" fmla="*/ 205 h 205"/>
                  <a:gd name="T6" fmla="*/ 114 w 114"/>
                  <a:gd name="T7" fmla="*/ 51 h 205"/>
                  <a:gd name="T8" fmla="*/ 0 w 114"/>
                  <a:gd name="T9" fmla="*/ 0 h 2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205">
                    <a:moveTo>
                      <a:pt x="0" y="0"/>
                    </a:moveTo>
                    <a:lnTo>
                      <a:pt x="0" y="151"/>
                    </a:lnTo>
                    <a:lnTo>
                      <a:pt x="114" y="205"/>
                    </a:lnTo>
                    <a:lnTo>
                      <a:pt x="114" y="51"/>
                    </a:lnTo>
                    <a:lnTo>
                      <a:pt x="0" y="0"/>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4" name="Freeform 9"/>
              <p:cNvSpPr/>
              <p:nvPr/>
            </p:nvSpPr>
            <p:spPr bwMode="auto">
              <a:xfrm>
                <a:off x="2972" y="1814"/>
                <a:ext cx="107" cy="203"/>
              </a:xfrm>
              <a:custGeom>
                <a:avLst/>
                <a:gdLst>
                  <a:gd name="T0" fmla="*/ 2 w 107"/>
                  <a:gd name="T1" fmla="*/ 0 h 203"/>
                  <a:gd name="T2" fmla="*/ 107 w 107"/>
                  <a:gd name="T3" fmla="*/ 49 h 203"/>
                  <a:gd name="T4" fmla="*/ 107 w 107"/>
                  <a:gd name="T5" fmla="*/ 203 h 203"/>
                  <a:gd name="T6" fmla="*/ 0 w 107"/>
                  <a:gd name="T7" fmla="*/ 154 h 203"/>
                  <a:gd name="T8" fmla="*/ 2 w 107"/>
                  <a:gd name="T9" fmla="*/ 0 h 2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03">
                    <a:moveTo>
                      <a:pt x="2" y="0"/>
                    </a:moveTo>
                    <a:lnTo>
                      <a:pt x="107" y="49"/>
                    </a:lnTo>
                    <a:lnTo>
                      <a:pt x="107" y="203"/>
                    </a:lnTo>
                    <a:lnTo>
                      <a:pt x="0" y="154"/>
                    </a:lnTo>
                    <a:lnTo>
                      <a:pt x="2" y="0"/>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5" name="Freeform 10"/>
              <p:cNvSpPr>
                <a:spLocks noEditPoints="1"/>
              </p:cNvSpPr>
              <p:nvPr/>
            </p:nvSpPr>
            <p:spPr bwMode="auto">
              <a:xfrm>
                <a:off x="2839" y="1931"/>
                <a:ext cx="241" cy="715"/>
              </a:xfrm>
              <a:custGeom>
                <a:avLst/>
                <a:gdLst>
                  <a:gd name="T0" fmla="*/ 0 w 241"/>
                  <a:gd name="T1" fmla="*/ 0 h 715"/>
                  <a:gd name="T2" fmla="*/ 241 w 241"/>
                  <a:gd name="T3" fmla="*/ 116 h 715"/>
                  <a:gd name="T4" fmla="*/ 241 w 241"/>
                  <a:gd name="T5" fmla="*/ 331 h 715"/>
                  <a:gd name="T6" fmla="*/ 153 w 241"/>
                  <a:gd name="T7" fmla="*/ 287 h 715"/>
                  <a:gd name="T8" fmla="*/ 153 w 241"/>
                  <a:gd name="T9" fmla="*/ 691 h 715"/>
                  <a:gd name="T10" fmla="*/ 82 w 241"/>
                  <a:gd name="T11" fmla="*/ 715 h 715"/>
                  <a:gd name="T12" fmla="*/ 82 w 241"/>
                  <a:gd name="T13" fmla="*/ 254 h 715"/>
                  <a:gd name="T14" fmla="*/ 0 w 241"/>
                  <a:gd name="T15" fmla="*/ 214 h 715"/>
                  <a:gd name="T16" fmla="*/ 0 w 241"/>
                  <a:gd name="T17" fmla="*/ 0 h 715"/>
                  <a:gd name="T18" fmla="*/ 96 w 241"/>
                  <a:gd name="T19" fmla="*/ 172 h 715"/>
                  <a:gd name="T20" fmla="*/ 139 w 241"/>
                  <a:gd name="T21" fmla="*/ 191 h 715"/>
                  <a:gd name="T22" fmla="*/ 139 w 241"/>
                  <a:gd name="T23" fmla="*/ 139 h 715"/>
                  <a:gd name="T24" fmla="*/ 96 w 241"/>
                  <a:gd name="T25" fmla="*/ 119 h 715"/>
                  <a:gd name="T26" fmla="*/ 96 w 241"/>
                  <a:gd name="T27" fmla="*/ 172 h 7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41" h="715">
                    <a:moveTo>
                      <a:pt x="0" y="0"/>
                    </a:moveTo>
                    <a:lnTo>
                      <a:pt x="241" y="116"/>
                    </a:lnTo>
                    <a:lnTo>
                      <a:pt x="241" y="331"/>
                    </a:lnTo>
                    <a:lnTo>
                      <a:pt x="153" y="287"/>
                    </a:lnTo>
                    <a:lnTo>
                      <a:pt x="153" y="691"/>
                    </a:lnTo>
                    <a:lnTo>
                      <a:pt x="82" y="715"/>
                    </a:lnTo>
                    <a:lnTo>
                      <a:pt x="82" y="254"/>
                    </a:lnTo>
                    <a:lnTo>
                      <a:pt x="0" y="214"/>
                    </a:lnTo>
                    <a:lnTo>
                      <a:pt x="0" y="0"/>
                    </a:lnTo>
                    <a:close/>
                    <a:moveTo>
                      <a:pt x="96" y="172"/>
                    </a:moveTo>
                    <a:lnTo>
                      <a:pt x="139" y="191"/>
                    </a:lnTo>
                    <a:lnTo>
                      <a:pt x="139" y="139"/>
                    </a:lnTo>
                    <a:lnTo>
                      <a:pt x="96" y="119"/>
                    </a:lnTo>
                    <a:lnTo>
                      <a:pt x="96" y="172"/>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6" name="Freeform 11"/>
              <p:cNvSpPr/>
              <p:nvPr/>
            </p:nvSpPr>
            <p:spPr bwMode="auto">
              <a:xfrm>
                <a:off x="3007" y="2250"/>
                <a:ext cx="70" cy="367"/>
              </a:xfrm>
              <a:custGeom>
                <a:avLst/>
                <a:gdLst>
                  <a:gd name="T0" fmla="*/ 0 w 70"/>
                  <a:gd name="T1" fmla="*/ 0 h 367"/>
                  <a:gd name="T2" fmla="*/ 70 w 70"/>
                  <a:gd name="T3" fmla="*/ 36 h 367"/>
                  <a:gd name="T4" fmla="*/ 70 w 70"/>
                  <a:gd name="T5" fmla="*/ 343 h 367"/>
                  <a:gd name="T6" fmla="*/ 0 w 70"/>
                  <a:gd name="T7" fmla="*/ 367 h 367"/>
                  <a:gd name="T8" fmla="*/ 0 w 70"/>
                  <a:gd name="T9" fmla="*/ 0 h 3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367">
                    <a:moveTo>
                      <a:pt x="0" y="0"/>
                    </a:moveTo>
                    <a:lnTo>
                      <a:pt x="70" y="36"/>
                    </a:lnTo>
                    <a:lnTo>
                      <a:pt x="70" y="343"/>
                    </a:lnTo>
                    <a:lnTo>
                      <a:pt x="0" y="367"/>
                    </a:lnTo>
                    <a:lnTo>
                      <a:pt x="0" y="0"/>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7" name="Freeform 12"/>
              <p:cNvSpPr/>
              <p:nvPr/>
            </p:nvSpPr>
            <p:spPr bwMode="auto">
              <a:xfrm>
                <a:off x="2839" y="2170"/>
                <a:ext cx="66" cy="495"/>
              </a:xfrm>
              <a:custGeom>
                <a:avLst/>
                <a:gdLst>
                  <a:gd name="T0" fmla="*/ 0 w 66"/>
                  <a:gd name="T1" fmla="*/ 0 h 495"/>
                  <a:gd name="T2" fmla="*/ 66 w 66"/>
                  <a:gd name="T3" fmla="*/ 35 h 495"/>
                  <a:gd name="T4" fmla="*/ 66 w 66"/>
                  <a:gd name="T5" fmla="*/ 479 h 495"/>
                  <a:gd name="T6" fmla="*/ 1 w 66"/>
                  <a:gd name="T7" fmla="*/ 495 h 495"/>
                  <a:gd name="T8" fmla="*/ 0 w 66"/>
                  <a:gd name="T9" fmla="*/ 0 h 4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495">
                    <a:moveTo>
                      <a:pt x="0" y="0"/>
                    </a:moveTo>
                    <a:lnTo>
                      <a:pt x="66" y="35"/>
                    </a:lnTo>
                    <a:lnTo>
                      <a:pt x="66" y="479"/>
                    </a:lnTo>
                    <a:lnTo>
                      <a:pt x="1" y="495"/>
                    </a:lnTo>
                    <a:lnTo>
                      <a:pt x="0" y="0"/>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8" name="Freeform 13"/>
              <p:cNvSpPr>
                <a:spLocks noEditPoints="1"/>
              </p:cNvSpPr>
              <p:nvPr/>
            </p:nvSpPr>
            <p:spPr bwMode="auto">
              <a:xfrm>
                <a:off x="1978" y="1893"/>
                <a:ext cx="1702" cy="1048"/>
              </a:xfrm>
              <a:custGeom>
                <a:avLst/>
                <a:gdLst>
                  <a:gd name="T0" fmla="*/ 2774 w 1135"/>
                  <a:gd name="T1" fmla="*/ 2693 h 699"/>
                  <a:gd name="T2" fmla="*/ 931 w 1135"/>
                  <a:gd name="T3" fmla="*/ 1490 h 699"/>
                  <a:gd name="T4" fmla="*/ 1957 w 1135"/>
                  <a:gd name="T5" fmla="*/ 424 h 699"/>
                  <a:gd name="T6" fmla="*/ 1957 w 1135"/>
                  <a:gd name="T7" fmla="*/ 244 h 699"/>
                  <a:gd name="T8" fmla="*/ 465 w 1135"/>
                  <a:gd name="T9" fmla="*/ 1490 h 699"/>
                  <a:gd name="T10" fmla="*/ 2483 w 1135"/>
                  <a:gd name="T11" fmla="*/ 2810 h 699"/>
                  <a:gd name="T12" fmla="*/ 2483 w 1135"/>
                  <a:gd name="T13" fmla="*/ 3531 h 699"/>
                  <a:gd name="T14" fmla="*/ 2806 w 1135"/>
                  <a:gd name="T15" fmla="*/ 3531 h 699"/>
                  <a:gd name="T16" fmla="*/ 2806 w 1135"/>
                  <a:gd name="T17" fmla="*/ 2693 h 699"/>
                  <a:gd name="T18" fmla="*/ 2774 w 1135"/>
                  <a:gd name="T19" fmla="*/ 2693 h 699"/>
                  <a:gd name="T20" fmla="*/ 343 w 1135"/>
                  <a:gd name="T21" fmla="*/ 1490 h 699"/>
                  <a:gd name="T22" fmla="*/ 1957 w 1135"/>
                  <a:gd name="T23" fmla="*/ 162 h 699"/>
                  <a:gd name="T24" fmla="*/ 1957 w 1135"/>
                  <a:gd name="T25" fmla="*/ 1 h 699"/>
                  <a:gd name="T26" fmla="*/ 0 w 1135"/>
                  <a:gd name="T27" fmla="*/ 1490 h 699"/>
                  <a:gd name="T28" fmla="*/ 2017 w 1135"/>
                  <a:gd name="T29" fmla="*/ 2984 h 699"/>
                  <a:gd name="T30" fmla="*/ 2017 w 1135"/>
                  <a:gd name="T31" fmla="*/ 3531 h 699"/>
                  <a:gd name="T32" fmla="*/ 2341 w 1135"/>
                  <a:gd name="T33" fmla="*/ 3531 h 699"/>
                  <a:gd name="T34" fmla="*/ 2341 w 1135"/>
                  <a:gd name="T35" fmla="*/ 2876 h 699"/>
                  <a:gd name="T36" fmla="*/ 2321 w 1135"/>
                  <a:gd name="T37" fmla="*/ 2876 h 699"/>
                  <a:gd name="T38" fmla="*/ 343 w 1135"/>
                  <a:gd name="T39" fmla="*/ 1490 h 699"/>
                  <a:gd name="T40" fmla="*/ 3753 w 1135"/>
                  <a:gd name="T41" fmla="*/ 0 h 699"/>
                  <a:gd name="T42" fmla="*/ 3753 w 1135"/>
                  <a:gd name="T43" fmla="*/ 154 h 699"/>
                  <a:gd name="T44" fmla="*/ 5394 w 1135"/>
                  <a:gd name="T45" fmla="*/ 1490 h 699"/>
                  <a:gd name="T46" fmla="*/ 3400 w 1135"/>
                  <a:gd name="T47" fmla="*/ 2882 h 699"/>
                  <a:gd name="T48" fmla="*/ 3373 w 1135"/>
                  <a:gd name="T49" fmla="*/ 2882 h 699"/>
                  <a:gd name="T50" fmla="*/ 3373 w 1135"/>
                  <a:gd name="T51" fmla="*/ 3531 h 699"/>
                  <a:gd name="T52" fmla="*/ 3696 w 1135"/>
                  <a:gd name="T53" fmla="*/ 3531 h 699"/>
                  <a:gd name="T54" fmla="*/ 3696 w 1135"/>
                  <a:gd name="T55" fmla="*/ 2985 h 699"/>
                  <a:gd name="T56" fmla="*/ 5739 w 1135"/>
                  <a:gd name="T57" fmla="*/ 1490 h 699"/>
                  <a:gd name="T58" fmla="*/ 3753 w 1135"/>
                  <a:gd name="T59" fmla="*/ 0 h 699"/>
                  <a:gd name="T60" fmla="*/ 5272 w 1135"/>
                  <a:gd name="T61" fmla="*/ 1490 h 699"/>
                  <a:gd name="T62" fmla="*/ 3753 w 1135"/>
                  <a:gd name="T63" fmla="*/ 243 h 699"/>
                  <a:gd name="T64" fmla="*/ 3753 w 1135"/>
                  <a:gd name="T65" fmla="*/ 414 h 699"/>
                  <a:gd name="T66" fmla="*/ 4808 w 1135"/>
                  <a:gd name="T67" fmla="*/ 1490 h 699"/>
                  <a:gd name="T68" fmla="*/ 2935 w 1135"/>
                  <a:gd name="T69" fmla="*/ 2693 h 699"/>
                  <a:gd name="T70" fmla="*/ 2908 w 1135"/>
                  <a:gd name="T71" fmla="*/ 2693 h 699"/>
                  <a:gd name="T72" fmla="*/ 2908 w 1135"/>
                  <a:gd name="T73" fmla="*/ 3531 h 699"/>
                  <a:gd name="T74" fmla="*/ 3232 w 1135"/>
                  <a:gd name="T75" fmla="*/ 3531 h 699"/>
                  <a:gd name="T76" fmla="*/ 3232 w 1135"/>
                  <a:gd name="T77" fmla="*/ 2814 h 699"/>
                  <a:gd name="T78" fmla="*/ 5272 w 1135"/>
                  <a:gd name="T79" fmla="*/ 1490 h 69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135" h="699">
                    <a:moveTo>
                      <a:pt x="549" y="533"/>
                    </a:moveTo>
                    <a:cubicBezTo>
                      <a:pt x="345" y="527"/>
                      <a:pt x="184" y="423"/>
                      <a:pt x="184" y="295"/>
                    </a:cubicBezTo>
                    <a:cubicBezTo>
                      <a:pt x="184" y="204"/>
                      <a:pt x="266" y="125"/>
                      <a:pt x="387" y="84"/>
                    </a:cubicBezTo>
                    <a:cubicBezTo>
                      <a:pt x="387" y="49"/>
                      <a:pt x="387" y="49"/>
                      <a:pt x="387" y="49"/>
                    </a:cubicBezTo>
                    <a:cubicBezTo>
                      <a:pt x="213" y="89"/>
                      <a:pt x="92" y="184"/>
                      <a:pt x="92" y="295"/>
                    </a:cubicBezTo>
                    <a:cubicBezTo>
                      <a:pt x="92" y="427"/>
                      <a:pt x="265" y="536"/>
                      <a:pt x="491" y="556"/>
                    </a:cubicBezTo>
                    <a:cubicBezTo>
                      <a:pt x="491" y="699"/>
                      <a:pt x="491" y="699"/>
                      <a:pt x="491" y="699"/>
                    </a:cubicBezTo>
                    <a:cubicBezTo>
                      <a:pt x="555" y="699"/>
                      <a:pt x="555" y="699"/>
                      <a:pt x="555" y="699"/>
                    </a:cubicBezTo>
                    <a:cubicBezTo>
                      <a:pt x="555" y="533"/>
                      <a:pt x="555" y="533"/>
                      <a:pt x="555" y="533"/>
                    </a:cubicBezTo>
                    <a:cubicBezTo>
                      <a:pt x="549" y="533"/>
                      <a:pt x="549" y="533"/>
                      <a:pt x="549" y="533"/>
                    </a:cubicBezTo>
                    <a:close/>
                    <a:moveTo>
                      <a:pt x="68" y="295"/>
                    </a:moveTo>
                    <a:cubicBezTo>
                      <a:pt x="68" y="175"/>
                      <a:pt x="200" y="73"/>
                      <a:pt x="387" y="32"/>
                    </a:cubicBezTo>
                    <a:cubicBezTo>
                      <a:pt x="387" y="1"/>
                      <a:pt x="387" y="1"/>
                      <a:pt x="387" y="1"/>
                    </a:cubicBezTo>
                    <a:cubicBezTo>
                      <a:pt x="162" y="43"/>
                      <a:pt x="0" y="158"/>
                      <a:pt x="0" y="295"/>
                    </a:cubicBezTo>
                    <a:cubicBezTo>
                      <a:pt x="0" y="434"/>
                      <a:pt x="168" y="551"/>
                      <a:pt x="399" y="590"/>
                    </a:cubicBezTo>
                    <a:cubicBezTo>
                      <a:pt x="399" y="699"/>
                      <a:pt x="399" y="699"/>
                      <a:pt x="399" y="699"/>
                    </a:cubicBezTo>
                    <a:cubicBezTo>
                      <a:pt x="463" y="699"/>
                      <a:pt x="463" y="699"/>
                      <a:pt x="463" y="699"/>
                    </a:cubicBezTo>
                    <a:cubicBezTo>
                      <a:pt x="463" y="569"/>
                      <a:pt x="463" y="569"/>
                      <a:pt x="463" y="569"/>
                    </a:cubicBezTo>
                    <a:cubicBezTo>
                      <a:pt x="459" y="569"/>
                      <a:pt x="459" y="569"/>
                      <a:pt x="459" y="569"/>
                    </a:cubicBezTo>
                    <a:cubicBezTo>
                      <a:pt x="235" y="542"/>
                      <a:pt x="68" y="429"/>
                      <a:pt x="68" y="295"/>
                    </a:cubicBezTo>
                    <a:close/>
                    <a:moveTo>
                      <a:pt x="742" y="0"/>
                    </a:moveTo>
                    <a:cubicBezTo>
                      <a:pt x="742" y="31"/>
                      <a:pt x="742" y="31"/>
                      <a:pt x="742" y="31"/>
                    </a:cubicBezTo>
                    <a:cubicBezTo>
                      <a:pt x="932" y="71"/>
                      <a:pt x="1067" y="174"/>
                      <a:pt x="1067" y="295"/>
                    </a:cubicBezTo>
                    <a:cubicBezTo>
                      <a:pt x="1067" y="430"/>
                      <a:pt x="898" y="543"/>
                      <a:pt x="672" y="570"/>
                    </a:cubicBezTo>
                    <a:cubicBezTo>
                      <a:pt x="667" y="570"/>
                      <a:pt x="667" y="570"/>
                      <a:pt x="667" y="570"/>
                    </a:cubicBezTo>
                    <a:cubicBezTo>
                      <a:pt x="667" y="699"/>
                      <a:pt x="667" y="699"/>
                      <a:pt x="667" y="699"/>
                    </a:cubicBezTo>
                    <a:cubicBezTo>
                      <a:pt x="731" y="699"/>
                      <a:pt x="731" y="699"/>
                      <a:pt x="731" y="699"/>
                    </a:cubicBezTo>
                    <a:cubicBezTo>
                      <a:pt x="731" y="591"/>
                      <a:pt x="731" y="591"/>
                      <a:pt x="731" y="591"/>
                    </a:cubicBezTo>
                    <a:cubicBezTo>
                      <a:pt x="965" y="552"/>
                      <a:pt x="1135" y="435"/>
                      <a:pt x="1135" y="295"/>
                    </a:cubicBezTo>
                    <a:cubicBezTo>
                      <a:pt x="1135" y="157"/>
                      <a:pt x="970" y="40"/>
                      <a:pt x="742" y="0"/>
                    </a:cubicBezTo>
                    <a:close/>
                    <a:moveTo>
                      <a:pt x="1043" y="295"/>
                    </a:moveTo>
                    <a:cubicBezTo>
                      <a:pt x="1043" y="183"/>
                      <a:pt x="918" y="87"/>
                      <a:pt x="742" y="48"/>
                    </a:cubicBezTo>
                    <a:cubicBezTo>
                      <a:pt x="742" y="82"/>
                      <a:pt x="742" y="82"/>
                      <a:pt x="742" y="82"/>
                    </a:cubicBezTo>
                    <a:cubicBezTo>
                      <a:pt x="866" y="122"/>
                      <a:pt x="951" y="202"/>
                      <a:pt x="951" y="295"/>
                    </a:cubicBezTo>
                    <a:cubicBezTo>
                      <a:pt x="951" y="424"/>
                      <a:pt x="786" y="529"/>
                      <a:pt x="580" y="533"/>
                    </a:cubicBezTo>
                    <a:cubicBezTo>
                      <a:pt x="575" y="533"/>
                      <a:pt x="575" y="533"/>
                      <a:pt x="575" y="533"/>
                    </a:cubicBezTo>
                    <a:cubicBezTo>
                      <a:pt x="575" y="699"/>
                      <a:pt x="575" y="699"/>
                      <a:pt x="575" y="699"/>
                    </a:cubicBezTo>
                    <a:cubicBezTo>
                      <a:pt x="639" y="699"/>
                      <a:pt x="639" y="699"/>
                      <a:pt x="639" y="699"/>
                    </a:cubicBezTo>
                    <a:cubicBezTo>
                      <a:pt x="639" y="557"/>
                      <a:pt x="639" y="557"/>
                      <a:pt x="639" y="557"/>
                    </a:cubicBezTo>
                    <a:cubicBezTo>
                      <a:pt x="868" y="537"/>
                      <a:pt x="1043" y="428"/>
                      <a:pt x="1043" y="29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9" name="Freeform 14"/>
              <p:cNvSpPr>
                <a:spLocks noEditPoints="1"/>
              </p:cNvSpPr>
              <p:nvPr/>
            </p:nvSpPr>
            <p:spPr bwMode="auto">
              <a:xfrm>
                <a:off x="1936" y="3084"/>
                <a:ext cx="1755" cy="435"/>
              </a:xfrm>
              <a:custGeom>
                <a:avLst/>
                <a:gdLst>
                  <a:gd name="T0" fmla="*/ 3429 w 1170"/>
                  <a:gd name="T1" fmla="*/ 365 h 290"/>
                  <a:gd name="T2" fmla="*/ 4017 w 1170"/>
                  <a:gd name="T3" fmla="*/ 162 h 290"/>
                  <a:gd name="T4" fmla="*/ 3693 w 1170"/>
                  <a:gd name="T5" fmla="*/ 518 h 290"/>
                  <a:gd name="T6" fmla="*/ 3767 w 1170"/>
                  <a:gd name="T7" fmla="*/ 903 h 290"/>
                  <a:gd name="T8" fmla="*/ 3960 w 1170"/>
                  <a:gd name="T9" fmla="*/ 1277 h 290"/>
                  <a:gd name="T10" fmla="*/ 4050 w 1170"/>
                  <a:gd name="T11" fmla="*/ 1053 h 290"/>
                  <a:gd name="T12" fmla="*/ 3981 w 1170"/>
                  <a:gd name="T13" fmla="*/ 689 h 290"/>
                  <a:gd name="T14" fmla="*/ 3501 w 1170"/>
                  <a:gd name="T15" fmla="*/ 485 h 290"/>
                  <a:gd name="T16" fmla="*/ 3158 w 1170"/>
                  <a:gd name="T17" fmla="*/ 710 h 290"/>
                  <a:gd name="T18" fmla="*/ 3321 w 1170"/>
                  <a:gd name="T19" fmla="*/ 1287 h 290"/>
                  <a:gd name="T20" fmla="*/ 3617 w 1170"/>
                  <a:gd name="T21" fmla="*/ 842 h 290"/>
                  <a:gd name="T22" fmla="*/ 3501 w 1170"/>
                  <a:gd name="T23" fmla="*/ 485 h 290"/>
                  <a:gd name="T24" fmla="*/ 210 w 1170"/>
                  <a:gd name="T25" fmla="*/ 356 h 290"/>
                  <a:gd name="T26" fmla="*/ 507 w 1170"/>
                  <a:gd name="T27" fmla="*/ 1395 h 290"/>
                  <a:gd name="T28" fmla="*/ 666 w 1170"/>
                  <a:gd name="T29" fmla="*/ 729 h 290"/>
                  <a:gd name="T30" fmla="*/ 761 w 1170"/>
                  <a:gd name="T31" fmla="*/ 261 h 290"/>
                  <a:gd name="T32" fmla="*/ 687 w 1170"/>
                  <a:gd name="T33" fmla="*/ 579 h 290"/>
                  <a:gd name="T34" fmla="*/ 747 w 1170"/>
                  <a:gd name="T35" fmla="*/ 446 h 290"/>
                  <a:gd name="T36" fmla="*/ 417 w 1170"/>
                  <a:gd name="T37" fmla="*/ 498 h 290"/>
                  <a:gd name="T38" fmla="*/ 5427 w 1170"/>
                  <a:gd name="T39" fmla="*/ 234 h 290"/>
                  <a:gd name="T40" fmla="*/ 5346 w 1170"/>
                  <a:gd name="T41" fmla="*/ 423 h 290"/>
                  <a:gd name="T42" fmla="*/ 5273 w 1170"/>
                  <a:gd name="T43" fmla="*/ 878 h 290"/>
                  <a:gd name="T44" fmla="*/ 5894 w 1170"/>
                  <a:gd name="T45" fmla="*/ 858 h 290"/>
                  <a:gd name="T46" fmla="*/ 5691 w 1170"/>
                  <a:gd name="T47" fmla="*/ 386 h 290"/>
                  <a:gd name="T48" fmla="*/ 5205 w 1170"/>
                  <a:gd name="T49" fmla="*/ 221 h 290"/>
                  <a:gd name="T50" fmla="*/ 5034 w 1170"/>
                  <a:gd name="T51" fmla="*/ 365 h 290"/>
                  <a:gd name="T52" fmla="*/ 5205 w 1170"/>
                  <a:gd name="T53" fmla="*/ 221 h 290"/>
                  <a:gd name="T54" fmla="*/ 5216 w 1170"/>
                  <a:gd name="T55" fmla="*/ 1182 h 290"/>
                  <a:gd name="T56" fmla="*/ 5711 w 1170"/>
                  <a:gd name="T57" fmla="*/ 930 h 290"/>
                  <a:gd name="T58" fmla="*/ 5405 w 1170"/>
                  <a:gd name="T59" fmla="*/ 1385 h 290"/>
                  <a:gd name="T60" fmla="*/ 5192 w 1170"/>
                  <a:gd name="T61" fmla="*/ 1344 h 290"/>
                  <a:gd name="T62" fmla="*/ 5013 w 1170"/>
                  <a:gd name="T63" fmla="*/ 891 h 290"/>
                  <a:gd name="T64" fmla="*/ 4629 w 1170"/>
                  <a:gd name="T65" fmla="*/ 1094 h 290"/>
                  <a:gd name="T66" fmla="*/ 5192 w 1170"/>
                  <a:gd name="T67" fmla="*/ 737 h 290"/>
                  <a:gd name="T68" fmla="*/ 5454 w 1170"/>
                  <a:gd name="T69" fmla="*/ 1133 h 290"/>
                  <a:gd name="T70" fmla="*/ 2133 w 1170"/>
                  <a:gd name="T71" fmla="*/ 261 h 290"/>
                  <a:gd name="T72" fmla="*/ 2390 w 1170"/>
                  <a:gd name="T73" fmla="*/ 858 h 290"/>
                  <a:gd name="T74" fmla="*/ 2147 w 1170"/>
                  <a:gd name="T75" fmla="*/ 1025 h 290"/>
                  <a:gd name="T76" fmla="*/ 2349 w 1170"/>
                  <a:gd name="T77" fmla="*/ 923 h 290"/>
                  <a:gd name="T78" fmla="*/ 2267 w 1170"/>
                  <a:gd name="T79" fmla="*/ 527 h 290"/>
                  <a:gd name="T80" fmla="*/ 2349 w 1170"/>
                  <a:gd name="T81" fmla="*/ 332 h 290"/>
                  <a:gd name="T82" fmla="*/ 1814 w 1170"/>
                  <a:gd name="T83" fmla="*/ 545 h 290"/>
                  <a:gd name="T84" fmla="*/ 1790 w 1170"/>
                  <a:gd name="T85" fmla="*/ 939 h 290"/>
                  <a:gd name="T86" fmla="*/ 1728 w 1170"/>
                  <a:gd name="T87" fmla="*/ 1287 h 290"/>
                  <a:gd name="T88" fmla="*/ 1943 w 1170"/>
                  <a:gd name="T89" fmla="*/ 1094 h 290"/>
                  <a:gd name="T90" fmla="*/ 2307 w 1170"/>
                  <a:gd name="T91" fmla="*/ 1418 h 290"/>
                  <a:gd name="T92" fmla="*/ 2138 w 1170"/>
                  <a:gd name="T93" fmla="*/ 858 h 290"/>
                  <a:gd name="T94" fmla="*/ 2138 w 1170"/>
                  <a:gd name="T95" fmla="*/ 858 h 290"/>
                  <a:gd name="T96" fmla="*/ 2093 w 1170"/>
                  <a:gd name="T97" fmla="*/ 1044 h 2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70" h="290">
                    <a:moveTo>
                      <a:pt x="722" y="34"/>
                    </a:moveTo>
                    <a:cubicBezTo>
                      <a:pt x="729" y="40"/>
                      <a:pt x="723" y="53"/>
                      <a:pt x="727" y="60"/>
                    </a:cubicBezTo>
                    <a:cubicBezTo>
                      <a:pt x="713" y="79"/>
                      <a:pt x="694" y="66"/>
                      <a:pt x="677" y="72"/>
                    </a:cubicBezTo>
                    <a:cubicBezTo>
                      <a:pt x="660" y="57"/>
                      <a:pt x="692" y="54"/>
                      <a:pt x="687" y="36"/>
                    </a:cubicBezTo>
                    <a:cubicBezTo>
                      <a:pt x="695" y="27"/>
                      <a:pt x="713" y="25"/>
                      <a:pt x="722" y="34"/>
                    </a:cubicBezTo>
                    <a:close/>
                    <a:moveTo>
                      <a:pt x="793" y="32"/>
                    </a:moveTo>
                    <a:cubicBezTo>
                      <a:pt x="752" y="91"/>
                      <a:pt x="752" y="91"/>
                      <a:pt x="752" y="91"/>
                    </a:cubicBezTo>
                    <a:cubicBezTo>
                      <a:pt x="741" y="91"/>
                      <a:pt x="741" y="91"/>
                      <a:pt x="741" y="91"/>
                    </a:cubicBezTo>
                    <a:cubicBezTo>
                      <a:pt x="734" y="92"/>
                      <a:pt x="729" y="97"/>
                      <a:pt x="729" y="102"/>
                    </a:cubicBezTo>
                    <a:cubicBezTo>
                      <a:pt x="735" y="113"/>
                      <a:pt x="740" y="131"/>
                      <a:pt x="755" y="131"/>
                    </a:cubicBezTo>
                    <a:cubicBezTo>
                      <a:pt x="753" y="145"/>
                      <a:pt x="768" y="154"/>
                      <a:pt x="765" y="169"/>
                    </a:cubicBezTo>
                    <a:cubicBezTo>
                      <a:pt x="759" y="172"/>
                      <a:pt x="753" y="181"/>
                      <a:pt x="744" y="178"/>
                    </a:cubicBezTo>
                    <a:cubicBezTo>
                      <a:pt x="725" y="187"/>
                      <a:pt x="719" y="208"/>
                      <a:pt x="718" y="229"/>
                    </a:cubicBezTo>
                    <a:cubicBezTo>
                      <a:pt x="723" y="233"/>
                      <a:pt x="725" y="233"/>
                      <a:pt x="729" y="227"/>
                    </a:cubicBezTo>
                    <a:cubicBezTo>
                      <a:pt x="754" y="216"/>
                      <a:pt x="762" y="245"/>
                      <a:pt x="782" y="252"/>
                    </a:cubicBezTo>
                    <a:cubicBezTo>
                      <a:pt x="795" y="257"/>
                      <a:pt x="809" y="253"/>
                      <a:pt x="818" y="240"/>
                    </a:cubicBezTo>
                    <a:cubicBezTo>
                      <a:pt x="819" y="223"/>
                      <a:pt x="838" y="206"/>
                      <a:pt x="824" y="190"/>
                    </a:cubicBezTo>
                    <a:cubicBezTo>
                      <a:pt x="814" y="194"/>
                      <a:pt x="802" y="197"/>
                      <a:pt x="800" y="208"/>
                    </a:cubicBezTo>
                    <a:cubicBezTo>
                      <a:pt x="788" y="220"/>
                      <a:pt x="779" y="204"/>
                      <a:pt x="769" y="201"/>
                    </a:cubicBezTo>
                    <a:cubicBezTo>
                      <a:pt x="764" y="184"/>
                      <a:pt x="774" y="171"/>
                      <a:pt x="790" y="163"/>
                    </a:cubicBezTo>
                    <a:cubicBezTo>
                      <a:pt x="796" y="155"/>
                      <a:pt x="792" y="143"/>
                      <a:pt x="786" y="136"/>
                    </a:cubicBezTo>
                    <a:cubicBezTo>
                      <a:pt x="754" y="95"/>
                      <a:pt x="827" y="94"/>
                      <a:pt x="822" y="60"/>
                    </a:cubicBezTo>
                    <a:cubicBezTo>
                      <a:pt x="812" y="51"/>
                      <a:pt x="810" y="32"/>
                      <a:pt x="793" y="32"/>
                    </a:cubicBezTo>
                    <a:close/>
                    <a:moveTo>
                      <a:pt x="691" y="95"/>
                    </a:moveTo>
                    <a:cubicBezTo>
                      <a:pt x="681" y="101"/>
                      <a:pt x="674" y="112"/>
                      <a:pt x="668" y="121"/>
                    </a:cubicBezTo>
                    <a:cubicBezTo>
                      <a:pt x="656" y="129"/>
                      <a:pt x="642" y="123"/>
                      <a:pt x="635" y="112"/>
                    </a:cubicBezTo>
                    <a:cubicBezTo>
                      <a:pt x="626" y="118"/>
                      <a:pt x="621" y="129"/>
                      <a:pt x="623" y="140"/>
                    </a:cubicBezTo>
                    <a:cubicBezTo>
                      <a:pt x="630" y="159"/>
                      <a:pt x="640" y="175"/>
                      <a:pt x="661" y="180"/>
                    </a:cubicBezTo>
                    <a:cubicBezTo>
                      <a:pt x="653" y="193"/>
                      <a:pt x="623" y="183"/>
                      <a:pt x="623" y="208"/>
                    </a:cubicBezTo>
                    <a:cubicBezTo>
                      <a:pt x="618" y="235"/>
                      <a:pt x="653" y="233"/>
                      <a:pt x="656" y="254"/>
                    </a:cubicBezTo>
                    <a:cubicBezTo>
                      <a:pt x="656" y="261"/>
                      <a:pt x="663" y="259"/>
                      <a:pt x="668" y="259"/>
                    </a:cubicBezTo>
                    <a:cubicBezTo>
                      <a:pt x="684" y="249"/>
                      <a:pt x="679" y="238"/>
                      <a:pt x="680" y="221"/>
                    </a:cubicBezTo>
                    <a:cubicBezTo>
                      <a:pt x="679" y="194"/>
                      <a:pt x="710" y="191"/>
                      <a:pt x="714" y="166"/>
                    </a:cubicBezTo>
                    <a:cubicBezTo>
                      <a:pt x="711" y="157"/>
                      <a:pt x="701" y="159"/>
                      <a:pt x="695" y="154"/>
                    </a:cubicBezTo>
                    <a:cubicBezTo>
                      <a:pt x="683" y="133"/>
                      <a:pt x="708" y="123"/>
                      <a:pt x="708" y="107"/>
                    </a:cubicBezTo>
                    <a:cubicBezTo>
                      <a:pt x="705" y="99"/>
                      <a:pt x="699" y="95"/>
                      <a:pt x="691" y="95"/>
                    </a:cubicBezTo>
                    <a:close/>
                    <a:moveTo>
                      <a:pt x="109" y="0"/>
                    </a:moveTo>
                    <a:cubicBezTo>
                      <a:pt x="84" y="14"/>
                      <a:pt x="102" y="48"/>
                      <a:pt x="90" y="69"/>
                    </a:cubicBezTo>
                    <a:cubicBezTo>
                      <a:pt x="41" y="70"/>
                      <a:pt x="41" y="70"/>
                      <a:pt x="41" y="70"/>
                    </a:cubicBezTo>
                    <a:cubicBezTo>
                      <a:pt x="0" y="84"/>
                      <a:pt x="45" y="112"/>
                      <a:pt x="43" y="135"/>
                    </a:cubicBezTo>
                    <a:cubicBezTo>
                      <a:pt x="52" y="151"/>
                      <a:pt x="68" y="169"/>
                      <a:pt x="90" y="164"/>
                    </a:cubicBezTo>
                    <a:cubicBezTo>
                      <a:pt x="100" y="275"/>
                      <a:pt x="100" y="275"/>
                      <a:pt x="100" y="275"/>
                    </a:cubicBezTo>
                    <a:cubicBezTo>
                      <a:pt x="105" y="280"/>
                      <a:pt x="105" y="280"/>
                      <a:pt x="105" y="280"/>
                    </a:cubicBezTo>
                    <a:cubicBezTo>
                      <a:pt x="114" y="290"/>
                      <a:pt x="125" y="279"/>
                      <a:pt x="133" y="273"/>
                    </a:cubicBezTo>
                    <a:cubicBezTo>
                      <a:pt x="132" y="225"/>
                      <a:pt x="131" y="187"/>
                      <a:pt x="131" y="144"/>
                    </a:cubicBezTo>
                    <a:cubicBezTo>
                      <a:pt x="150" y="139"/>
                      <a:pt x="160" y="122"/>
                      <a:pt x="173" y="108"/>
                    </a:cubicBezTo>
                    <a:cubicBezTo>
                      <a:pt x="178" y="88"/>
                      <a:pt x="202" y="61"/>
                      <a:pt x="183" y="41"/>
                    </a:cubicBezTo>
                    <a:cubicBezTo>
                      <a:pt x="169" y="34"/>
                      <a:pt x="161" y="48"/>
                      <a:pt x="150" y="51"/>
                    </a:cubicBezTo>
                    <a:cubicBezTo>
                      <a:pt x="103" y="69"/>
                      <a:pt x="149" y="3"/>
                      <a:pt x="109" y="0"/>
                    </a:cubicBezTo>
                    <a:close/>
                    <a:moveTo>
                      <a:pt x="147" y="88"/>
                    </a:moveTo>
                    <a:cubicBezTo>
                      <a:pt x="149" y="99"/>
                      <a:pt x="143" y="108"/>
                      <a:pt x="135" y="114"/>
                    </a:cubicBezTo>
                    <a:cubicBezTo>
                      <a:pt x="129" y="114"/>
                      <a:pt x="129" y="114"/>
                      <a:pt x="129" y="114"/>
                    </a:cubicBezTo>
                    <a:cubicBezTo>
                      <a:pt x="131" y="81"/>
                      <a:pt x="131" y="81"/>
                      <a:pt x="131" y="81"/>
                    </a:cubicBezTo>
                    <a:cubicBezTo>
                      <a:pt x="138" y="80"/>
                      <a:pt x="143" y="82"/>
                      <a:pt x="147" y="88"/>
                    </a:cubicBezTo>
                    <a:close/>
                    <a:moveTo>
                      <a:pt x="91" y="129"/>
                    </a:moveTo>
                    <a:cubicBezTo>
                      <a:pt x="83" y="131"/>
                      <a:pt x="77" y="124"/>
                      <a:pt x="72" y="117"/>
                    </a:cubicBezTo>
                    <a:cubicBezTo>
                      <a:pt x="72" y="110"/>
                      <a:pt x="72" y="99"/>
                      <a:pt x="82" y="98"/>
                    </a:cubicBezTo>
                    <a:cubicBezTo>
                      <a:pt x="91" y="98"/>
                      <a:pt x="91" y="98"/>
                      <a:pt x="91" y="98"/>
                    </a:cubicBezTo>
                    <a:lnTo>
                      <a:pt x="91" y="129"/>
                    </a:lnTo>
                    <a:close/>
                    <a:moveTo>
                      <a:pt x="1072" y="46"/>
                    </a:moveTo>
                    <a:cubicBezTo>
                      <a:pt x="1073" y="56"/>
                      <a:pt x="1066" y="70"/>
                      <a:pt x="1082" y="76"/>
                    </a:cubicBezTo>
                    <a:cubicBezTo>
                      <a:pt x="1085" y="84"/>
                      <a:pt x="1085" y="94"/>
                      <a:pt x="1077" y="100"/>
                    </a:cubicBezTo>
                    <a:cubicBezTo>
                      <a:pt x="1064" y="103"/>
                      <a:pt x="1063" y="88"/>
                      <a:pt x="1056" y="83"/>
                    </a:cubicBezTo>
                    <a:cubicBezTo>
                      <a:pt x="1043" y="96"/>
                      <a:pt x="1070" y="107"/>
                      <a:pt x="1062" y="125"/>
                    </a:cubicBezTo>
                    <a:cubicBezTo>
                      <a:pt x="1059" y="136"/>
                      <a:pt x="1046" y="133"/>
                      <a:pt x="1039" y="136"/>
                    </a:cubicBezTo>
                    <a:cubicBezTo>
                      <a:pt x="1039" y="149"/>
                      <a:pt x="1030" y="162"/>
                      <a:pt x="1041" y="173"/>
                    </a:cubicBezTo>
                    <a:cubicBezTo>
                      <a:pt x="1065" y="167"/>
                      <a:pt x="1081" y="135"/>
                      <a:pt x="1111" y="150"/>
                    </a:cubicBezTo>
                    <a:cubicBezTo>
                      <a:pt x="1121" y="157"/>
                      <a:pt x="1129" y="163"/>
                      <a:pt x="1134" y="174"/>
                    </a:cubicBezTo>
                    <a:cubicBezTo>
                      <a:pt x="1143" y="182"/>
                      <a:pt x="1157" y="181"/>
                      <a:pt x="1164" y="169"/>
                    </a:cubicBezTo>
                    <a:cubicBezTo>
                      <a:pt x="1170" y="159"/>
                      <a:pt x="1162" y="151"/>
                      <a:pt x="1155" y="144"/>
                    </a:cubicBezTo>
                    <a:cubicBezTo>
                      <a:pt x="1136" y="132"/>
                      <a:pt x="1108" y="127"/>
                      <a:pt x="1101" y="100"/>
                    </a:cubicBezTo>
                    <a:cubicBezTo>
                      <a:pt x="1102" y="87"/>
                      <a:pt x="1114" y="81"/>
                      <a:pt x="1124" y="76"/>
                    </a:cubicBezTo>
                    <a:cubicBezTo>
                      <a:pt x="1123" y="62"/>
                      <a:pt x="1112" y="52"/>
                      <a:pt x="1111" y="38"/>
                    </a:cubicBezTo>
                    <a:cubicBezTo>
                      <a:pt x="1102" y="16"/>
                      <a:pt x="1072" y="21"/>
                      <a:pt x="1072" y="46"/>
                    </a:cubicBezTo>
                    <a:close/>
                    <a:moveTo>
                      <a:pt x="1028" y="43"/>
                    </a:moveTo>
                    <a:cubicBezTo>
                      <a:pt x="1035" y="62"/>
                      <a:pt x="1021" y="81"/>
                      <a:pt x="1039" y="95"/>
                    </a:cubicBezTo>
                    <a:cubicBezTo>
                      <a:pt x="1014" y="107"/>
                      <a:pt x="990" y="137"/>
                      <a:pt x="961" y="123"/>
                    </a:cubicBezTo>
                    <a:cubicBezTo>
                      <a:pt x="971" y="104"/>
                      <a:pt x="999" y="100"/>
                      <a:pt x="994" y="72"/>
                    </a:cubicBezTo>
                    <a:cubicBezTo>
                      <a:pt x="996" y="72"/>
                      <a:pt x="998" y="73"/>
                      <a:pt x="999" y="70"/>
                    </a:cubicBezTo>
                    <a:cubicBezTo>
                      <a:pt x="998" y="57"/>
                      <a:pt x="992" y="38"/>
                      <a:pt x="1005" y="29"/>
                    </a:cubicBezTo>
                    <a:cubicBezTo>
                      <a:pt x="1015" y="30"/>
                      <a:pt x="1025" y="33"/>
                      <a:pt x="1028" y="43"/>
                    </a:cubicBezTo>
                    <a:close/>
                    <a:moveTo>
                      <a:pt x="1025" y="145"/>
                    </a:moveTo>
                    <a:cubicBezTo>
                      <a:pt x="1025" y="175"/>
                      <a:pt x="1030" y="211"/>
                      <a:pt x="1016" y="237"/>
                    </a:cubicBezTo>
                    <a:cubicBezTo>
                      <a:pt x="1021" y="243"/>
                      <a:pt x="1025" y="233"/>
                      <a:pt x="1030" y="233"/>
                    </a:cubicBezTo>
                    <a:cubicBezTo>
                      <a:pt x="1054" y="217"/>
                      <a:pt x="1035" y="180"/>
                      <a:pt x="1067" y="171"/>
                    </a:cubicBezTo>
                    <a:cubicBezTo>
                      <a:pt x="1076" y="165"/>
                      <a:pt x="1085" y="156"/>
                      <a:pt x="1094" y="164"/>
                    </a:cubicBezTo>
                    <a:cubicBezTo>
                      <a:pt x="1100" y="180"/>
                      <a:pt x="1118" y="174"/>
                      <a:pt x="1128" y="183"/>
                    </a:cubicBezTo>
                    <a:cubicBezTo>
                      <a:pt x="1127" y="212"/>
                      <a:pt x="1110" y="238"/>
                      <a:pt x="1100" y="265"/>
                    </a:cubicBezTo>
                    <a:cubicBezTo>
                      <a:pt x="1101" y="267"/>
                      <a:pt x="1103" y="273"/>
                      <a:pt x="1100" y="275"/>
                    </a:cubicBezTo>
                    <a:cubicBezTo>
                      <a:pt x="1093" y="286"/>
                      <a:pt x="1077" y="277"/>
                      <a:pt x="1067" y="273"/>
                    </a:cubicBezTo>
                    <a:cubicBezTo>
                      <a:pt x="1056" y="258"/>
                      <a:pt x="1056" y="258"/>
                      <a:pt x="1056" y="258"/>
                    </a:cubicBezTo>
                    <a:cubicBezTo>
                      <a:pt x="1057" y="257"/>
                      <a:pt x="1059" y="256"/>
                      <a:pt x="1058" y="254"/>
                    </a:cubicBezTo>
                    <a:cubicBezTo>
                      <a:pt x="1048" y="252"/>
                      <a:pt x="1038" y="264"/>
                      <a:pt x="1025" y="265"/>
                    </a:cubicBezTo>
                    <a:cubicBezTo>
                      <a:pt x="1008" y="265"/>
                      <a:pt x="987" y="267"/>
                      <a:pt x="978" y="249"/>
                    </a:cubicBezTo>
                    <a:cubicBezTo>
                      <a:pt x="970" y="255"/>
                      <a:pt x="958" y="249"/>
                      <a:pt x="954" y="240"/>
                    </a:cubicBezTo>
                    <a:cubicBezTo>
                      <a:pt x="953" y="211"/>
                      <a:pt x="995" y="207"/>
                      <a:pt x="990" y="176"/>
                    </a:cubicBezTo>
                    <a:cubicBezTo>
                      <a:pt x="992" y="173"/>
                      <a:pt x="996" y="175"/>
                      <a:pt x="996" y="171"/>
                    </a:cubicBezTo>
                    <a:cubicBezTo>
                      <a:pt x="986" y="171"/>
                      <a:pt x="973" y="177"/>
                      <a:pt x="963" y="183"/>
                    </a:cubicBezTo>
                    <a:cubicBezTo>
                      <a:pt x="937" y="182"/>
                      <a:pt x="947" y="235"/>
                      <a:pt x="914" y="216"/>
                    </a:cubicBezTo>
                    <a:cubicBezTo>
                      <a:pt x="901" y="205"/>
                      <a:pt x="900" y="189"/>
                      <a:pt x="901" y="174"/>
                    </a:cubicBezTo>
                    <a:cubicBezTo>
                      <a:pt x="915" y="138"/>
                      <a:pt x="958" y="165"/>
                      <a:pt x="977" y="138"/>
                    </a:cubicBezTo>
                    <a:cubicBezTo>
                      <a:pt x="994" y="137"/>
                      <a:pt x="1020" y="113"/>
                      <a:pt x="1025" y="145"/>
                    </a:cubicBezTo>
                    <a:close/>
                    <a:moveTo>
                      <a:pt x="1077" y="223"/>
                    </a:moveTo>
                    <a:cubicBezTo>
                      <a:pt x="1085" y="217"/>
                      <a:pt x="1084" y="207"/>
                      <a:pt x="1088" y="199"/>
                    </a:cubicBezTo>
                    <a:cubicBezTo>
                      <a:pt x="1080" y="200"/>
                      <a:pt x="1074" y="217"/>
                      <a:pt x="1077" y="223"/>
                    </a:cubicBezTo>
                    <a:close/>
                    <a:moveTo>
                      <a:pt x="434" y="6"/>
                    </a:moveTo>
                    <a:cubicBezTo>
                      <a:pt x="421" y="9"/>
                      <a:pt x="410" y="13"/>
                      <a:pt x="398" y="19"/>
                    </a:cubicBezTo>
                    <a:cubicBezTo>
                      <a:pt x="399" y="32"/>
                      <a:pt x="411" y="41"/>
                      <a:pt x="421" y="51"/>
                    </a:cubicBezTo>
                    <a:cubicBezTo>
                      <a:pt x="438" y="55"/>
                      <a:pt x="442" y="30"/>
                      <a:pt x="460" y="36"/>
                    </a:cubicBezTo>
                    <a:cubicBezTo>
                      <a:pt x="475" y="48"/>
                      <a:pt x="482" y="60"/>
                      <a:pt x="481" y="79"/>
                    </a:cubicBezTo>
                    <a:cubicBezTo>
                      <a:pt x="475" y="108"/>
                      <a:pt x="478" y="140"/>
                      <a:pt x="472" y="169"/>
                    </a:cubicBezTo>
                    <a:cubicBezTo>
                      <a:pt x="464" y="185"/>
                      <a:pt x="481" y="213"/>
                      <a:pt x="457" y="216"/>
                    </a:cubicBezTo>
                    <a:cubicBezTo>
                      <a:pt x="454" y="213"/>
                      <a:pt x="451" y="211"/>
                      <a:pt x="450" y="206"/>
                    </a:cubicBezTo>
                    <a:cubicBezTo>
                      <a:pt x="440" y="205"/>
                      <a:pt x="435" y="198"/>
                      <a:pt x="424" y="202"/>
                    </a:cubicBezTo>
                    <a:cubicBezTo>
                      <a:pt x="414" y="201"/>
                      <a:pt x="421" y="192"/>
                      <a:pt x="424" y="187"/>
                    </a:cubicBezTo>
                    <a:cubicBezTo>
                      <a:pt x="436" y="175"/>
                      <a:pt x="442" y="199"/>
                      <a:pt x="455" y="195"/>
                    </a:cubicBezTo>
                    <a:cubicBezTo>
                      <a:pt x="459" y="193"/>
                      <a:pt x="467" y="189"/>
                      <a:pt x="464" y="182"/>
                    </a:cubicBezTo>
                    <a:cubicBezTo>
                      <a:pt x="425" y="157"/>
                      <a:pt x="483" y="131"/>
                      <a:pt x="459" y="102"/>
                    </a:cubicBezTo>
                    <a:cubicBezTo>
                      <a:pt x="454" y="104"/>
                      <a:pt x="450" y="115"/>
                      <a:pt x="443" y="108"/>
                    </a:cubicBezTo>
                    <a:cubicBezTo>
                      <a:pt x="447" y="104"/>
                      <a:pt x="447" y="104"/>
                      <a:pt x="447" y="104"/>
                    </a:cubicBezTo>
                    <a:cubicBezTo>
                      <a:pt x="450" y="97"/>
                      <a:pt x="440" y="93"/>
                      <a:pt x="438" y="89"/>
                    </a:cubicBezTo>
                    <a:cubicBezTo>
                      <a:pt x="440" y="86"/>
                      <a:pt x="443" y="84"/>
                      <a:pt x="447" y="86"/>
                    </a:cubicBezTo>
                    <a:cubicBezTo>
                      <a:pt x="455" y="82"/>
                      <a:pt x="466" y="75"/>
                      <a:pt x="464" y="65"/>
                    </a:cubicBezTo>
                    <a:cubicBezTo>
                      <a:pt x="462" y="58"/>
                      <a:pt x="461" y="49"/>
                      <a:pt x="453" y="50"/>
                    </a:cubicBezTo>
                    <a:cubicBezTo>
                      <a:pt x="430" y="63"/>
                      <a:pt x="400" y="60"/>
                      <a:pt x="377" y="74"/>
                    </a:cubicBezTo>
                    <a:cubicBezTo>
                      <a:pt x="368" y="82"/>
                      <a:pt x="353" y="91"/>
                      <a:pt x="358" y="107"/>
                    </a:cubicBezTo>
                    <a:cubicBezTo>
                      <a:pt x="362" y="110"/>
                      <a:pt x="362" y="118"/>
                      <a:pt x="370" y="117"/>
                    </a:cubicBezTo>
                    <a:cubicBezTo>
                      <a:pt x="371" y="131"/>
                      <a:pt x="366" y="152"/>
                      <a:pt x="383" y="159"/>
                    </a:cubicBezTo>
                    <a:cubicBezTo>
                      <a:pt x="378" y="172"/>
                      <a:pt x="364" y="181"/>
                      <a:pt x="353" y="185"/>
                    </a:cubicBezTo>
                    <a:cubicBezTo>
                      <a:pt x="333" y="172"/>
                      <a:pt x="350" y="142"/>
                      <a:pt x="334" y="127"/>
                    </a:cubicBezTo>
                    <a:cubicBezTo>
                      <a:pt x="328" y="128"/>
                      <a:pt x="321" y="127"/>
                      <a:pt x="317" y="131"/>
                    </a:cubicBezTo>
                    <a:cubicBezTo>
                      <a:pt x="304" y="174"/>
                      <a:pt x="332" y="214"/>
                      <a:pt x="341" y="254"/>
                    </a:cubicBezTo>
                    <a:cubicBezTo>
                      <a:pt x="353" y="249"/>
                      <a:pt x="355" y="235"/>
                      <a:pt x="356" y="223"/>
                    </a:cubicBezTo>
                    <a:cubicBezTo>
                      <a:pt x="370" y="219"/>
                      <a:pt x="383" y="208"/>
                      <a:pt x="396" y="211"/>
                    </a:cubicBezTo>
                    <a:cubicBezTo>
                      <a:pt x="394" y="218"/>
                      <a:pt x="387" y="212"/>
                      <a:pt x="383" y="216"/>
                    </a:cubicBezTo>
                    <a:cubicBezTo>
                      <a:pt x="376" y="226"/>
                      <a:pt x="368" y="237"/>
                      <a:pt x="379" y="248"/>
                    </a:cubicBezTo>
                    <a:cubicBezTo>
                      <a:pt x="408" y="235"/>
                      <a:pt x="408" y="235"/>
                      <a:pt x="408" y="235"/>
                    </a:cubicBezTo>
                    <a:cubicBezTo>
                      <a:pt x="445" y="213"/>
                      <a:pt x="437" y="266"/>
                      <a:pt x="455" y="280"/>
                    </a:cubicBezTo>
                    <a:cubicBezTo>
                      <a:pt x="524" y="231"/>
                      <a:pt x="503" y="137"/>
                      <a:pt x="504" y="60"/>
                    </a:cubicBezTo>
                    <a:cubicBezTo>
                      <a:pt x="495" y="29"/>
                      <a:pt x="460" y="18"/>
                      <a:pt x="434" y="6"/>
                    </a:cubicBezTo>
                    <a:close/>
                    <a:moveTo>
                      <a:pt x="422" y="169"/>
                    </a:moveTo>
                    <a:cubicBezTo>
                      <a:pt x="411" y="164"/>
                      <a:pt x="410" y="154"/>
                      <a:pt x="400" y="148"/>
                    </a:cubicBezTo>
                    <a:cubicBezTo>
                      <a:pt x="412" y="140"/>
                      <a:pt x="399" y="122"/>
                      <a:pt x="412" y="116"/>
                    </a:cubicBezTo>
                    <a:cubicBezTo>
                      <a:pt x="423" y="127"/>
                      <a:pt x="419" y="153"/>
                      <a:pt x="422" y="169"/>
                    </a:cubicBezTo>
                    <a:close/>
                    <a:moveTo>
                      <a:pt x="413" y="206"/>
                    </a:moveTo>
                    <a:cubicBezTo>
                      <a:pt x="409" y="210"/>
                      <a:pt x="402" y="207"/>
                      <a:pt x="396" y="208"/>
                    </a:cubicBezTo>
                    <a:cubicBezTo>
                      <a:pt x="401" y="206"/>
                      <a:pt x="408" y="206"/>
                      <a:pt x="413" y="206"/>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grpSp>
      <p:grpSp>
        <p:nvGrpSpPr>
          <p:cNvPr id="92" name="组合 91"/>
          <p:cNvGrpSpPr/>
          <p:nvPr/>
        </p:nvGrpSpPr>
        <p:grpSpPr bwMode="auto">
          <a:xfrm>
            <a:off x="420215" y="2996938"/>
            <a:ext cx="1028700" cy="568325"/>
            <a:chOff x="135315" y="3014763"/>
            <a:chExt cx="1028963" cy="568239"/>
          </a:xfrm>
          <a:effectLst/>
        </p:grpSpPr>
        <p:grpSp>
          <p:nvGrpSpPr>
            <p:cNvPr id="93" name="组合 202"/>
            <p:cNvGrpSpPr/>
            <p:nvPr/>
          </p:nvGrpSpPr>
          <p:grpSpPr bwMode="auto">
            <a:xfrm>
              <a:off x="135315" y="3014763"/>
              <a:ext cx="1028963" cy="568239"/>
              <a:chOff x="467544" y="2406506"/>
              <a:chExt cx="936104" cy="516958"/>
            </a:xfrm>
          </p:grpSpPr>
          <p:sp>
            <p:nvSpPr>
              <p:cNvPr id="95" name="圆角矩形 94"/>
              <p:cNvSpPr/>
              <p:nvPr/>
            </p:nvSpPr>
            <p:spPr>
              <a:xfrm>
                <a:off x="467544"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96" name="圆角矩形 205"/>
              <p:cNvSpPr>
                <a:spLocks noChangeArrowheads="1"/>
              </p:cNvSpPr>
              <p:nvPr/>
            </p:nvSpPr>
            <p:spPr bwMode="auto">
              <a:xfrm>
                <a:off x="505983" y="2441003"/>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94" name="Picture 3" descr="C:\Documents and Settings\nana\桌面\未标题-1.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6303" y="3042994"/>
              <a:ext cx="526987" cy="51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7" name="组合 96"/>
          <p:cNvGrpSpPr/>
          <p:nvPr/>
        </p:nvGrpSpPr>
        <p:grpSpPr bwMode="auto">
          <a:xfrm>
            <a:off x="1647353" y="2996938"/>
            <a:ext cx="1028700" cy="568325"/>
            <a:chOff x="1442717" y="3014763"/>
            <a:chExt cx="1028963" cy="568239"/>
          </a:xfrm>
          <a:effectLst/>
        </p:grpSpPr>
        <p:grpSp>
          <p:nvGrpSpPr>
            <p:cNvPr id="98" name="组合 207"/>
            <p:cNvGrpSpPr/>
            <p:nvPr/>
          </p:nvGrpSpPr>
          <p:grpSpPr bwMode="auto">
            <a:xfrm>
              <a:off x="1442717" y="3014763"/>
              <a:ext cx="1028963" cy="568239"/>
              <a:chOff x="4149301" y="2406506"/>
              <a:chExt cx="936104" cy="516958"/>
            </a:xfrm>
          </p:grpSpPr>
          <p:sp>
            <p:nvSpPr>
              <p:cNvPr id="100" name="圆角矩形 99"/>
              <p:cNvSpPr/>
              <p:nvPr/>
            </p:nvSpPr>
            <p:spPr>
              <a:xfrm>
                <a:off x="4149301"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101" name="圆角矩形 210"/>
              <p:cNvSpPr>
                <a:spLocks noChangeArrowheads="1"/>
              </p:cNvSpPr>
              <p:nvPr/>
            </p:nvSpPr>
            <p:spPr bwMode="auto">
              <a:xfrm>
                <a:off x="4187740" y="2427734"/>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99" name="Picture 3"/>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493485" y="3076205"/>
              <a:ext cx="927427" cy="445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 name="组合 101"/>
          <p:cNvGrpSpPr/>
          <p:nvPr/>
        </p:nvGrpSpPr>
        <p:grpSpPr bwMode="auto">
          <a:xfrm>
            <a:off x="4103215" y="3012813"/>
            <a:ext cx="1028700" cy="568325"/>
            <a:chOff x="4057520" y="3031189"/>
            <a:chExt cx="1028963" cy="568239"/>
          </a:xfrm>
          <a:effectLst/>
        </p:grpSpPr>
        <p:grpSp>
          <p:nvGrpSpPr>
            <p:cNvPr id="103" name="组合 212"/>
            <p:cNvGrpSpPr/>
            <p:nvPr/>
          </p:nvGrpSpPr>
          <p:grpSpPr bwMode="auto">
            <a:xfrm>
              <a:off x="4057520" y="3031189"/>
              <a:ext cx="1028963" cy="568239"/>
              <a:chOff x="2853696" y="1614418"/>
              <a:chExt cx="936104" cy="516958"/>
            </a:xfrm>
          </p:grpSpPr>
          <p:sp>
            <p:nvSpPr>
              <p:cNvPr id="105" name="圆角矩形 104"/>
              <p:cNvSpPr/>
              <p:nvPr/>
            </p:nvSpPr>
            <p:spPr>
              <a:xfrm>
                <a:off x="2853696"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106" name="圆角矩形 215"/>
              <p:cNvSpPr>
                <a:spLocks noChangeArrowheads="1"/>
              </p:cNvSpPr>
              <p:nvPr/>
            </p:nvSpPr>
            <p:spPr bwMode="auto">
              <a:xfrm>
                <a:off x="2892135" y="1635646"/>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104" name="Picture 2" descr="C:\Documents and Settings\nana\桌面\LOGO1.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67459" y="3164927"/>
              <a:ext cx="809084" cy="30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7" name="组合 106"/>
          <p:cNvGrpSpPr/>
          <p:nvPr/>
        </p:nvGrpSpPr>
        <p:grpSpPr bwMode="auto">
          <a:xfrm>
            <a:off x="2891103" y="3897050"/>
            <a:ext cx="1028700" cy="568325"/>
            <a:chOff x="2750118" y="3914377"/>
            <a:chExt cx="1028963" cy="568239"/>
          </a:xfrm>
          <a:effectLst/>
        </p:grpSpPr>
        <p:grpSp>
          <p:nvGrpSpPr>
            <p:cNvPr id="108" name="组合 217"/>
            <p:cNvGrpSpPr/>
            <p:nvPr/>
          </p:nvGrpSpPr>
          <p:grpSpPr bwMode="auto">
            <a:xfrm>
              <a:off x="2750118" y="3914377"/>
              <a:ext cx="1028963" cy="568239"/>
              <a:chOff x="5373394" y="1614418"/>
              <a:chExt cx="936104" cy="516958"/>
            </a:xfrm>
          </p:grpSpPr>
          <p:sp>
            <p:nvSpPr>
              <p:cNvPr id="110" name="圆角矩形 109"/>
              <p:cNvSpPr/>
              <p:nvPr/>
            </p:nvSpPr>
            <p:spPr>
              <a:xfrm>
                <a:off x="5373394"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111" name="圆角矩形 220"/>
              <p:cNvSpPr>
                <a:spLocks noChangeArrowheads="1"/>
              </p:cNvSpPr>
              <p:nvPr/>
            </p:nvSpPr>
            <p:spPr bwMode="auto">
              <a:xfrm>
                <a:off x="5411833" y="1636157"/>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109" name="Picture 2" descr="C:\Documents and Settings\nana\桌面\word-03.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852115" y="4140604"/>
              <a:ext cx="824968" cy="115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 name="组合 111"/>
          <p:cNvGrpSpPr/>
          <p:nvPr/>
        </p:nvGrpSpPr>
        <p:grpSpPr bwMode="auto">
          <a:xfrm>
            <a:off x="6559078" y="2996938"/>
            <a:ext cx="1028700" cy="568325"/>
            <a:chOff x="6672323" y="3014763"/>
            <a:chExt cx="1028963" cy="568239"/>
          </a:xfrm>
          <a:effectLst/>
        </p:grpSpPr>
        <p:grpSp>
          <p:nvGrpSpPr>
            <p:cNvPr id="113" name="组合 227"/>
            <p:cNvGrpSpPr/>
            <p:nvPr/>
          </p:nvGrpSpPr>
          <p:grpSpPr bwMode="auto">
            <a:xfrm>
              <a:off x="6672323" y="3014763"/>
              <a:ext cx="1028963" cy="568239"/>
              <a:chOff x="8906455" y="1614418"/>
              <a:chExt cx="936104" cy="516958"/>
            </a:xfrm>
          </p:grpSpPr>
          <p:sp>
            <p:nvSpPr>
              <p:cNvPr id="115" name="圆角矩形 114"/>
              <p:cNvSpPr/>
              <p:nvPr/>
            </p:nvSpPr>
            <p:spPr>
              <a:xfrm>
                <a:off x="8906455"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116" name="圆角矩形 230"/>
              <p:cNvSpPr>
                <a:spLocks noChangeArrowheads="1"/>
              </p:cNvSpPr>
              <p:nvPr/>
            </p:nvSpPr>
            <p:spPr bwMode="auto">
              <a:xfrm>
                <a:off x="8944894" y="1632705"/>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114" name="Picture 4"/>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892582" y="3070026"/>
              <a:ext cx="588444" cy="45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7" name="组合 116"/>
          <p:cNvGrpSpPr/>
          <p:nvPr/>
        </p:nvGrpSpPr>
        <p:grpSpPr bwMode="auto">
          <a:xfrm>
            <a:off x="2876078" y="3004875"/>
            <a:ext cx="1028700" cy="568325"/>
            <a:chOff x="2750118" y="3022334"/>
            <a:chExt cx="1028963" cy="568239"/>
          </a:xfrm>
          <a:effectLst/>
        </p:grpSpPr>
        <p:grpSp>
          <p:nvGrpSpPr>
            <p:cNvPr id="118" name="组合 232"/>
            <p:cNvGrpSpPr/>
            <p:nvPr/>
          </p:nvGrpSpPr>
          <p:grpSpPr bwMode="auto">
            <a:xfrm>
              <a:off x="2750118" y="3022334"/>
              <a:ext cx="1028963" cy="568239"/>
              <a:chOff x="2853696" y="2406506"/>
              <a:chExt cx="936104" cy="516958"/>
            </a:xfrm>
          </p:grpSpPr>
          <p:sp>
            <p:nvSpPr>
              <p:cNvPr id="120" name="圆角矩形 119"/>
              <p:cNvSpPr/>
              <p:nvPr/>
            </p:nvSpPr>
            <p:spPr>
              <a:xfrm>
                <a:off x="2853696"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121" name="圆角矩形 235"/>
              <p:cNvSpPr>
                <a:spLocks noChangeArrowheads="1"/>
              </p:cNvSpPr>
              <p:nvPr/>
            </p:nvSpPr>
            <p:spPr bwMode="auto">
              <a:xfrm>
                <a:off x="2892135" y="2427734"/>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119" name="Picture 2"/>
            <p:cNvPicPr>
              <a:picLocks noChangeAspect="1" noChangeArrowheads="1"/>
            </p:cNvPicPr>
            <p:nvPr/>
          </p:nvPicPr>
          <p:blipFill>
            <a:blip r:embed="rId21" cstate="print">
              <a:extLst>
                <a:ext uri="{28A0092B-C50C-407E-A947-70E740481C1C}">
                  <a14:useLocalDpi xmlns:a14="http://schemas.microsoft.com/office/drawing/2010/main" val="0"/>
                </a:ext>
              </a:extLst>
            </a:blip>
            <a:srcRect r="35222"/>
            <a:stretch>
              <a:fillRect/>
            </a:stretch>
          </p:blipFill>
          <p:spPr bwMode="auto">
            <a:xfrm>
              <a:off x="2786751" y="3234642"/>
              <a:ext cx="955697" cy="143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2" name="组合 121"/>
          <p:cNvGrpSpPr/>
          <p:nvPr/>
        </p:nvGrpSpPr>
        <p:grpSpPr bwMode="auto">
          <a:xfrm>
            <a:off x="5330353" y="3012813"/>
            <a:ext cx="1028700" cy="568325"/>
            <a:chOff x="5364921" y="3031189"/>
            <a:chExt cx="1028963" cy="568239"/>
          </a:xfrm>
          <a:effectLst/>
        </p:grpSpPr>
        <p:grpSp>
          <p:nvGrpSpPr>
            <p:cNvPr id="123" name="组合 237"/>
            <p:cNvGrpSpPr/>
            <p:nvPr/>
          </p:nvGrpSpPr>
          <p:grpSpPr bwMode="auto">
            <a:xfrm>
              <a:off x="5364921" y="3031189"/>
              <a:ext cx="1028963" cy="568239"/>
              <a:chOff x="5373394" y="2406506"/>
              <a:chExt cx="936104" cy="516958"/>
            </a:xfrm>
          </p:grpSpPr>
          <p:sp>
            <p:nvSpPr>
              <p:cNvPr id="125" name="圆角矩形 124"/>
              <p:cNvSpPr/>
              <p:nvPr/>
            </p:nvSpPr>
            <p:spPr>
              <a:xfrm>
                <a:off x="5373394"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126" name="圆角矩形 240"/>
              <p:cNvSpPr>
                <a:spLocks noChangeArrowheads="1"/>
              </p:cNvSpPr>
              <p:nvPr/>
            </p:nvSpPr>
            <p:spPr bwMode="auto">
              <a:xfrm>
                <a:off x="5411833" y="2428245"/>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124" name="Picture 2"/>
            <p:cNvPicPr>
              <a:picLocks noChangeAspect="1" noChangeArrowheads="1"/>
            </p:cNvPicPr>
            <p:nvPr/>
          </p:nvPicPr>
          <p:blipFill>
            <a:blip r:embed="rId22" cstate="print">
              <a:extLst>
                <a:ext uri="{28A0092B-C50C-407E-A947-70E740481C1C}">
                  <a14:useLocalDpi xmlns:a14="http://schemas.microsoft.com/office/drawing/2010/main" val="0"/>
                </a:ext>
              </a:extLst>
            </a:blip>
            <a:srcRect t="2" r="27731" b="-2"/>
            <a:stretch>
              <a:fillRect/>
            </a:stretch>
          </p:blipFill>
          <p:spPr bwMode="auto">
            <a:xfrm>
              <a:off x="5432893" y="3211553"/>
              <a:ext cx="893019" cy="207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7" name="组合 126"/>
          <p:cNvGrpSpPr/>
          <p:nvPr/>
        </p:nvGrpSpPr>
        <p:grpSpPr bwMode="auto">
          <a:xfrm>
            <a:off x="4110582" y="3897050"/>
            <a:ext cx="1028700" cy="568325"/>
            <a:chOff x="4057520" y="3914377"/>
            <a:chExt cx="1028963" cy="568239"/>
          </a:xfrm>
          <a:effectLst/>
        </p:grpSpPr>
        <p:grpSp>
          <p:nvGrpSpPr>
            <p:cNvPr id="128" name="组合 242"/>
            <p:cNvGrpSpPr/>
            <p:nvPr/>
          </p:nvGrpSpPr>
          <p:grpSpPr bwMode="auto">
            <a:xfrm>
              <a:off x="4057520" y="3914377"/>
              <a:ext cx="1028963" cy="568239"/>
              <a:chOff x="6455224" y="2406506"/>
              <a:chExt cx="936104" cy="516958"/>
            </a:xfrm>
          </p:grpSpPr>
          <p:sp>
            <p:nvSpPr>
              <p:cNvPr id="130" name="圆角矩形 129"/>
              <p:cNvSpPr/>
              <p:nvPr/>
            </p:nvSpPr>
            <p:spPr>
              <a:xfrm>
                <a:off x="6455224"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131" name="圆角矩形 245"/>
              <p:cNvSpPr>
                <a:spLocks noChangeArrowheads="1"/>
              </p:cNvSpPr>
              <p:nvPr/>
            </p:nvSpPr>
            <p:spPr bwMode="auto">
              <a:xfrm>
                <a:off x="6493663" y="2427734"/>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129" name="Picture 1"/>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394671" y="3988924"/>
              <a:ext cx="354661" cy="419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2" name="组合 131"/>
          <p:cNvGrpSpPr/>
          <p:nvPr/>
        </p:nvGrpSpPr>
        <p:grpSpPr bwMode="auto">
          <a:xfrm>
            <a:off x="7786215" y="2996938"/>
            <a:ext cx="1028700" cy="568325"/>
            <a:chOff x="7979723" y="3014763"/>
            <a:chExt cx="1028963" cy="568239"/>
          </a:xfrm>
          <a:effectLst/>
        </p:grpSpPr>
        <p:grpSp>
          <p:nvGrpSpPr>
            <p:cNvPr id="133" name="组合 247"/>
            <p:cNvGrpSpPr/>
            <p:nvPr/>
          </p:nvGrpSpPr>
          <p:grpSpPr bwMode="auto">
            <a:xfrm>
              <a:off x="7979723" y="3014763"/>
              <a:ext cx="1028963" cy="568239"/>
              <a:chOff x="6455224" y="801103"/>
              <a:chExt cx="936104" cy="516958"/>
            </a:xfrm>
          </p:grpSpPr>
          <p:sp>
            <p:nvSpPr>
              <p:cNvPr id="135" name="圆角矩形 134"/>
              <p:cNvSpPr/>
              <p:nvPr/>
            </p:nvSpPr>
            <p:spPr>
              <a:xfrm>
                <a:off x="6455224"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136" name="圆角矩形 250"/>
              <p:cNvSpPr>
                <a:spLocks noChangeArrowheads="1"/>
              </p:cNvSpPr>
              <p:nvPr/>
            </p:nvSpPr>
            <p:spPr bwMode="auto">
              <a:xfrm>
                <a:off x="6493663" y="822331"/>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134" name="Picture 2"/>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165404" y="3077503"/>
              <a:ext cx="657600" cy="442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7" name="组合 136"/>
          <p:cNvGrpSpPr/>
          <p:nvPr/>
        </p:nvGrpSpPr>
        <p:grpSpPr bwMode="auto">
          <a:xfrm>
            <a:off x="6559078" y="3906262"/>
            <a:ext cx="1028700" cy="568325"/>
            <a:chOff x="6672323" y="3914377"/>
            <a:chExt cx="1028963" cy="568239"/>
          </a:xfrm>
          <a:effectLst/>
        </p:grpSpPr>
        <p:grpSp>
          <p:nvGrpSpPr>
            <p:cNvPr id="138" name="组合 252"/>
            <p:cNvGrpSpPr/>
            <p:nvPr/>
          </p:nvGrpSpPr>
          <p:grpSpPr bwMode="auto">
            <a:xfrm>
              <a:off x="6672323" y="3914377"/>
              <a:ext cx="1028963" cy="568239"/>
              <a:chOff x="2853696" y="801103"/>
              <a:chExt cx="936104" cy="516958"/>
            </a:xfrm>
          </p:grpSpPr>
          <p:sp>
            <p:nvSpPr>
              <p:cNvPr id="140" name="圆角矩形 139"/>
              <p:cNvSpPr/>
              <p:nvPr/>
            </p:nvSpPr>
            <p:spPr>
              <a:xfrm>
                <a:off x="2853696"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141" name="圆角矩形 255"/>
              <p:cNvSpPr>
                <a:spLocks noChangeArrowheads="1"/>
              </p:cNvSpPr>
              <p:nvPr/>
            </p:nvSpPr>
            <p:spPr bwMode="auto">
              <a:xfrm>
                <a:off x="2892135" y="822331"/>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139" name="图片 253" descr="交银租赁logo.png"/>
            <p:cNvPicPr>
              <a:picLocks noChangeAspect="1"/>
            </p:cNvPicPr>
            <p:nvPr/>
          </p:nvPicPr>
          <p:blipFill>
            <a:blip r:embed="rId25">
              <a:extLst>
                <a:ext uri="{28A0092B-C50C-407E-A947-70E740481C1C}">
                  <a14:useLocalDpi xmlns:a14="http://schemas.microsoft.com/office/drawing/2010/main" val="0"/>
                </a:ext>
              </a:extLst>
            </a:blip>
            <a:srcRect r="86388"/>
            <a:stretch>
              <a:fillRect/>
            </a:stretch>
          </p:blipFill>
          <p:spPr bwMode="auto">
            <a:xfrm>
              <a:off x="6961705" y="3937320"/>
              <a:ext cx="551799" cy="52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2" name="组合 141"/>
          <p:cNvGrpSpPr/>
          <p:nvPr/>
        </p:nvGrpSpPr>
        <p:grpSpPr bwMode="auto">
          <a:xfrm>
            <a:off x="5324711" y="3897050"/>
            <a:ext cx="1028700" cy="568325"/>
            <a:chOff x="5341172" y="3914377"/>
            <a:chExt cx="1028963" cy="568239"/>
          </a:xfrm>
          <a:effectLst/>
        </p:grpSpPr>
        <p:grpSp>
          <p:nvGrpSpPr>
            <p:cNvPr id="143" name="组合 257"/>
            <p:cNvGrpSpPr/>
            <p:nvPr/>
          </p:nvGrpSpPr>
          <p:grpSpPr bwMode="auto">
            <a:xfrm>
              <a:off x="5341172" y="3914377"/>
              <a:ext cx="1028963" cy="568239"/>
              <a:chOff x="7612818" y="2406506"/>
              <a:chExt cx="936104" cy="516958"/>
            </a:xfrm>
          </p:grpSpPr>
          <p:sp>
            <p:nvSpPr>
              <p:cNvPr id="145" name="圆角矩形 144"/>
              <p:cNvSpPr/>
              <p:nvPr/>
            </p:nvSpPr>
            <p:spPr>
              <a:xfrm>
                <a:off x="7612818"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a:defRPr/>
                </a:pPr>
                <a:endParaRPr lang="zh-CN" altLang="en-US">
                  <a:solidFill>
                    <a:prstClr val="black"/>
                  </a:solidFill>
                </a:endParaRPr>
              </a:p>
            </p:txBody>
          </p:sp>
          <p:sp>
            <p:nvSpPr>
              <p:cNvPr id="146" name="圆角矩形 260"/>
              <p:cNvSpPr>
                <a:spLocks noChangeArrowheads="1"/>
              </p:cNvSpPr>
              <p:nvPr/>
            </p:nvSpPr>
            <p:spPr bwMode="auto">
              <a:xfrm>
                <a:off x="7651257" y="2424793"/>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endParaRPr lang="zh-CN" altLang="en-US" sz="1800">
                  <a:solidFill>
                    <a:srgbClr val="000000"/>
                  </a:solidFill>
                </a:endParaRPr>
              </a:p>
            </p:txBody>
          </p:sp>
        </p:grpSp>
        <p:pic>
          <p:nvPicPr>
            <p:cNvPr id="144" name="Picture 2" descr="C:\Documents and Settings\nana\桌面\未标题-1.pn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599942" y="3962455"/>
              <a:ext cx="511423" cy="47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8" name="图片 147"/>
          <p:cNvPicPr>
            <a:picLocks noChangeAspect="1"/>
          </p:cNvPicPr>
          <p:nvPr/>
        </p:nvPicPr>
        <p:blipFill rotWithShape="1">
          <a:blip r:embed="rId27" cstate="print">
            <a:extLst>
              <a:ext uri="{28A0092B-C50C-407E-A947-70E740481C1C}">
                <a14:useLocalDpi xmlns:a14="http://schemas.microsoft.com/office/drawing/2010/main" val="0"/>
              </a:ext>
            </a:extLst>
          </a:blip>
          <a:srcRect l="70406" t="34849" r="1389" b="41267"/>
          <a:stretch>
            <a:fillRect/>
          </a:stretch>
        </p:blipFill>
        <p:spPr>
          <a:xfrm flipH="1">
            <a:off x="-20909" y="-18661"/>
            <a:ext cx="1015094" cy="859242"/>
          </a:xfrm>
          <a:prstGeom prst="roundRect">
            <a:avLst>
              <a:gd name="adj" fmla="val 0"/>
            </a:avLst>
          </a:prstGeom>
          <a:ln w="6350">
            <a:solidFill>
              <a:srgbClr val="2C92F4"/>
            </a:solidFill>
          </a:ln>
        </p:spPr>
      </p:pic>
      <p:grpSp>
        <p:nvGrpSpPr>
          <p:cNvPr id="152" name="组合 151"/>
          <p:cNvGrpSpPr/>
          <p:nvPr/>
        </p:nvGrpSpPr>
        <p:grpSpPr>
          <a:xfrm>
            <a:off x="1262308" y="181521"/>
            <a:ext cx="1674607" cy="628303"/>
            <a:chOff x="4140886" y="2022677"/>
            <a:chExt cx="1674607" cy="628303"/>
          </a:xfrm>
        </p:grpSpPr>
        <p:sp>
          <p:nvSpPr>
            <p:cNvPr id="153" name="TextBox 164"/>
            <p:cNvSpPr txBox="1">
              <a:spLocks noChangeArrowheads="1"/>
            </p:cNvSpPr>
            <p:nvPr/>
          </p:nvSpPr>
          <p:spPr bwMode="auto">
            <a:xfrm>
              <a:off x="4140886" y="2022677"/>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发展历程</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4" name="矩形 153"/>
            <p:cNvSpPr/>
            <p:nvPr/>
          </p:nvSpPr>
          <p:spPr>
            <a:xfrm>
              <a:off x="4172436" y="2397064"/>
              <a:ext cx="1643057"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Development history</a:t>
              </a:r>
              <a:endParaRPr lang="zh-CN" altLang="en-US" sz="1050" dirty="0">
                <a:solidFill>
                  <a:prstClr val="white"/>
                </a:solidFill>
                <a:latin typeface="Arial" panose="020B0604020202020204" pitchFamily="34" charset="0"/>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 name="组合 132"/>
          <p:cNvGrpSpPr/>
          <p:nvPr/>
        </p:nvGrpSpPr>
        <p:grpSpPr>
          <a:xfrm>
            <a:off x="-27548" y="-16278"/>
            <a:ext cx="9196038" cy="4361335"/>
            <a:chOff x="-27548" y="-16278"/>
            <a:chExt cx="9196038" cy="4361335"/>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10384" t="35166" r="57886" b="37127"/>
            <a:stretch>
              <a:fillRect/>
            </a:stretch>
          </p:blipFill>
          <p:spPr>
            <a:xfrm flipH="1">
              <a:off x="5071969" y="-9779"/>
              <a:ext cx="1031174" cy="900078"/>
            </a:xfrm>
            <a:prstGeom prst="roundRect">
              <a:avLst>
                <a:gd name="adj" fmla="val 0"/>
              </a:avLst>
            </a:prstGeom>
            <a:ln w="12700">
              <a:solidFill>
                <a:schemeClr val="tx1">
                  <a:lumMod val="95000"/>
                  <a:lumOff val="5000"/>
                </a:schemeClr>
              </a:solidFill>
            </a:ln>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62471" t="29509" r="12884" b="50753"/>
            <a:stretch>
              <a:fillRect/>
            </a:stretch>
          </p:blipFill>
          <p:spPr>
            <a:xfrm>
              <a:off x="-8612" y="-9779"/>
              <a:ext cx="1013499" cy="874522"/>
            </a:xfrm>
            <a:prstGeom prst="roundRect">
              <a:avLst>
                <a:gd name="adj" fmla="val 0"/>
              </a:avLst>
            </a:prstGeom>
            <a:ln w="12700">
              <a:solidFill>
                <a:schemeClr val="tx1">
                  <a:lumMod val="95000"/>
                  <a:lumOff val="5000"/>
                </a:schemeClr>
              </a:solidFill>
            </a:ln>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9548" t="43768" r="59898" b="39638"/>
            <a:stretch>
              <a:fillRect/>
            </a:stretch>
          </p:blipFill>
          <p:spPr>
            <a:xfrm>
              <a:off x="-7554" y="869346"/>
              <a:ext cx="1005298" cy="874522"/>
            </a:xfrm>
            <a:prstGeom prst="roundRect">
              <a:avLst>
                <a:gd name="adj" fmla="val 0"/>
              </a:avLst>
            </a:prstGeom>
            <a:ln w="6350">
              <a:solidFill>
                <a:schemeClr val="tx1">
                  <a:lumMod val="95000"/>
                  <a:lumOff val="5000"/>
                </a:schemeClr>
              </a:solidFill>
            </a:ln>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74439" t="624" r="4829" b="82782"/>
            <a:stretch>
              <a:fillRect/>
            </a:stretch>
          </p:blipFill>
          <p:spPr>
            <a:xfrm>
              <a:off x="2017307" y="-9779"/>
              <a:ext cx="1014024" cy="874522"/>
            </a:xfrm>
            <a:prstGeom prst="roundRect">
              <a:avLst>
                <a:gd name="adj" fmla="val 0"/>
              </a:avLst>
            </a:prstGeom>
            <a:ln w="12700">
              <a:solidFill>
                <a:schemeClr val="tx1">
                  <a:lumMod val="95000"/>
                  <a:lumOff val="5000"/>
                </a:schemeClr>
              </a:solidFill>
            </a:ln>
          </p:spPr>
        </p:pic>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1051" t="16437" r="84977" b="72363"/>
            <a:stretch>
              <a:fillRect/>
            </a:stretch>
          </p:blipFill>
          <p:spPr>
            <a:xfrm>
              <a:off x="1004347" y="-9779"/>
              <a:ext cx="1012571" cy="874522"/>
            </a:xfrm>
            <a:prstGeom prst="roundRect">
              <a:avLst>
                <a:gd name="adj" fmla="val 0"/>
              </a:avLst>
            </a:prstGeom>
            <a:ln w="12700">
              <a:solidFill>
                <a:schemeClr val="tx1">
                  <a:lumMod val="95000"/>
                  <a:lumOff val="5000"/>
                </a:schemeClr>
              </a:solidFill>
            </a:ln>
          </p:spPr>
        </p:pic>
        <p:pic>
          <p:nvPicPr>
            <p:cNvPr id="7" name="图片 6"/>
            <p:cNvPicPr>
              <a:picLocks noChangeAspect="1"/>
            </p:cNvPicPr>
            <p:nvPr/>
          </p:nvPicPr>
          <p:blipFill rotWithShape="1">
            <a:blip r:embed="rId6" cstate="print">
              <a:extLst>
                <a:ext uri="{28A0092B-C50C-407E-A947-70E740481C1C}">
                  <a14:useLocalDpi xmlns:a14="http://schemas.microsoft.com/office/drawing/2010/main" val="0"/>
                </a:ext>
              </a:extLst>
            </a:blip>
            <a:srcRect l="40876" t="5619" r="42415" b="74480"/>
            <a:stretch>
              <a:fillRect/>
            </a:stretch>
          </p:blipFill>
          <p:spPr>
            <a:xfrm>
              <a:off x="3030266" y="-9779"/>
              <a:ext cx="1010715" cy="870352"/>
            </a:xfrm>
            <a:prstGeom prst="roundRect">
              <a:avLst>
                <a:gd name="adj" fmla="val 0"/>
              </a:avLst>
            </a:prstGeom>
            <a:ln w="12700">
              <a:solidFill>
                <a:schemeClr val="tx1">
                  <a:lumMod val="95000"/>
                  <a:lumOff val="5000"/>
                </a:schemeClr>
              </a:solidFill>
            </a:ln>
          </p:spPr>
        </p:pic>
        <p:pic>
          <p:nvPicPr>
            <p:cNvPr id="8" name="图片 7"/>
            <p:cNvPicPr>
              <a:picLocks noChangeAspect="1"/>
            </p:cNvPicPr>
            <p:nvPr/>
          </p:nvPicPr>
          <p:blipFill rotWithShape="1">
            <a:blip r:embed="rId7" cstate="print">
              <a:extLst>
                <a:ext uri="{28A0092B-C50C-407E-A947-70E740481C1C}">
                  <a14:useLocalDpi xmlns:a14="http://schemas.microsoft.com/office/drawing/2010/main" val="0"/>
                </a:ext>
              </a:extLst>
            </a:blip>
            <a:srcRect l="50235" t="71708" r="17947" b="585"/>
            <a:stretch>
              <a:fillRect/>
            </a:stretch>
          </p:blipFill>
          <p:spPr>
            <a:xfrm flipH="1">
              <a:off x="4040415" y="-9779"/>
              <a:ext cx="1034028" cy="900078"/>
            </a:xfrm>
            <a:prstGeom prst="roundRect">
              <a:avLst>
                <a:gd name="adj" fmla="val 0"/>
              </a:avLst>
            </a:prstGeom>
            <a:ln w="12700">
              <a:solidFill>
                <a:schemeClr val="tx1">
                  <a:lumMod val="95000"/>
                  <a:lumOff val="5000"/>
                </a:schemeClr>
              </a:solidFill>
            </a:ln>
          </p:spPr>
        </p:pic>
        <p:pic>
          <p:nvPicPr>
            <p:cNvPr id="9" name="图片 8"/>
            <p:cNvPicPr>
              <a:picLocks noChangeAspect="1"/>
            </p:cNvPicPr>
            <p:nvPr/>
          </p:nvPicPr>
          <p:blipFill rotWithShape="1">
            <a:blip r:embed="rId8" cstate="print">
              <a:extLst>
                <a:ext uri="{28A0092B-C50C-407E-A947-70E740481C1C}">
                  <a14:useLocalDpi xmlns:a14="http://schemas.microsoft.com/office/drawing/2010/main" val="0"/>
                </a:ext>
              </a:extLst>
            </a:blip>
            <a:srcRect l="66028" t="34452" r="5054" b="40529"/>
            <a:stretch>
              <a:fillRect/>
            </a:stretch>
          </p:blipFill>
          <p:spPr>
            <a:xfrm flipH="1">
              <a:off x="4033676" y="869346"/>
              <a:ext cx="1040767" cy="900078"/>
            </a:xfrm>
            <a:prstGeom prst="roundRect">
              <a:avLst>
                <a:gd name="adj" fmla="val 0"/>
              </a:avLst>
            </a:prstGeom>
            <a:ln w="6350">
              <a:solidFill>
                <a:schemeClr val="tx1">
                  <a:lumMod val="95000"/>
                  <a:lumOff val="5000"/>
                </a:schemeClr>
              </a:solidFill>
            </a:ln>
          </p:spPr>
        </p:pic>
        <p:pic>
          <p:nvPicPr>
            <p:cNvPr id="10" name="图片 9"/>
            <p:cNvPicPr>
              <a:picLocks noChangeAspect="1"/>
            </p:cNvPicPr>
            <p:nvPr/>
          </p:nvPicPr>
          <p:blipFill rotWithShape="1">
            <a:blip r:embed="rId8" cstate="print">
              <a:extLst>
                <a:ext uri="{28A0092B-C50C-407E-A947-70E740481C1C}">
                  <a14:useLocalDpi xmlns:a14="http://schemas.microsoft.com/office/drawing/2010/main" val="0"/>
                </a:ext>
              </a:extLst>
            </a:blip>
            <a:srcRect l="37269" t="34651" r="34193" b="40330"/>
            <a:stretch>
              <a:fillRect/>
            </a:stretch>
          </p:blipFill>
          <p:spPr>
            <a:xfrm flipH="1">
              <a:off x="994627" y="870989"/>
              <a:ext cx="1027053" cy="900078"/>
            </a:xfrm>
            <a:prstGeom prst="roundRect">
              <a:avLst>
                <a:gd name="adj" fmla="val 0"/>
              </a:avLst>
            </a:prstGeom>
            <a:ln w="6350">
              <a:solidFill>
                <a:schemeClr val="tx1">
                  <a:lumMod val="95000"/>
                  <a:lumOff val="5000"/>
                </a:schemeClr>
              </a:solidFill>
            </a:ln>
          </p:spPr>
        </p:pic>
        <p:pic>
          <p:nvPicPr>
            <p:cNvPr id="11" name="图片 10"/>
            <p:cNvPicPr>
              <a:picLocks noChangeAspect="1"/>
            </p:cNvPicPr>
            <p:nvPr/>
          </p:nvPicPr>
          <p:blipFill rotWithShape="1">
            <a:blip r:embed="rId9" cstate="print">
              <a:extLst>
                <a:ext uri="{28A0092B-C50C-407E-A947-70E740481C1C}">
                  <a14:useLocalDpi xmlns:a14="http://schemas.microsoft.com/office/drawing/2010/main" val="0"/>
                </a:ext>
              </a:extLst>
            </a:blip>
            <a:srcRect l="64936" t="10839" r="18322" b="69259"/>
            <a:stretch>
              <a:fillRect/>
            </a:stretch>
          </p:blipFill>
          <p:spPr>
            <a:xfrm>
              <a:off x="3021134" y="869346"/>
              <a:ext cx="1012704" cy="870352"/>
            </a:xfrm>
            <a:prstGeom prst="roundRect">
              <a:avLst>
                <a:gd name="adj" fmla="val 0"/>
              </a:avLst>
            </a:prstGeom>
            <a:ln w="6350">
              <a:solidFill>
                <a:schemeClr val="tx1">
                  <a:lumMod val="95000"/>
                  <a:lumOff val="5000"/>
                </a:schemeClr>
              </a:solidFill>
            </a:ln>
          </p:spPr>
        </p:pic>
        <p:pic>
          <p:nvPicPr>
            <p:cNvPr id="12" name="图片 11"/>
            <p:cNvPicPr>
              <a:picLocks noChangeAspect="1"/>
            </p:cNvPicPr>
            <p:nvPr/>
          </p:nvPicPr>
          <p:blipFill rotWithShape="1">
            <a:blip r:embed="rId10" cstate="print">
              <a:extLst>
                <a:ext uri="{28A0092B-C50C-407E-A947-70E740481C1C}">
                  <a14:useLocalDpi xmlns:a14="http://schemas.microsoft.com/office/drawing/2010/main" val="0"/>
                </a:ext>
              </a:extLst>
            </a:blip>
            <a:srcRect l="52167" t="44840" r="33111" b="37219"/>
            <a:stretch>
              <a:fillRect/>
            </a:stretch>
          </p:blipFill>
          <p:spPr>
            <a:xfrm>
              <a:off x="5077592" y="869346"/>
              <a:ext cx="1023171" cy="889376"/>
            </a:xfrm>
            <a:prstGeom prst="roundRect">
              <a:avLst>
                <a:gd name="adj" fmla="val 0"/>
              </a:avLst>
            </a:prstGeom>
            <a:ln w="6350">
              <a:solidFill>
                <a:schemeClr val="tx1">
                  <a:lumMod val="95000"/>
                  <a:lumOff val="5000"/>
                </a:schemeClr>
              </a:solidFill>
            </a:ln>
          </p:spPr>
        </p:pic>
        <p:pic>
          <p:nvPicPr>
            <p:cNvPr id="13" name="图片 12"/>
            <p:cNvPicPr>
              <a:picLocks noChangeAspect="1"/>
            </p:cNvPicPr>
            <p:nvPr/>
          </p:nvPicPr>
          <p:blipFill rotWithShape="1">
            <a:blip r:embed="rId11" cstate="print">
              <a:extLst>
                <a:ext uri="{28A0092B-C50C-407E-A947-70E740481C1C}">
                  <a14:useLocalDpi xmlns:a14="http://schemas.microsoft.com/office/drawing/2010/main" val="0"/>
                </a:ext>
              </a:extLst>
            </a:blip>
            <a:srcRect l="8160" t="27590" r="82316" b="60862"/>
            <a:stretch>
              <a:fillRect/>
            </a:stretch>
          </p:blipFill>
          <p:spPr>
            <a:xfrm>
              <a:off x="6103524" y="-9779"/>
              <a:ext cx="1028320" cy="889376"/>
            </a:xfrm>
            <a:prstGeom prst="roundRect">
              <a:avLst>
                <a:gd name="adj" fmla="val 0"/>
              </a:avLst>
            </a:prstGeom>
            <a:ln w="12700">
              <a:solidFill>
                <a:schemeClr val="tx1">
                  <a:lumMod val="95000"/>
                  <a:lumOff val="5000"/>
                </a:schemeClr>
              </a:solidFill>
            </a:ln>
          </p:spPr>
        </p:pic>
        <p:pic>
          <p:nvPicPr>
            <p:cNvPr id="14" name="图片 13"/>
            <p:cNvPicPr>
              <a:picLocks noChangeAspect="1"/>
            </p:cNvPicPr>
            <p:nvPr/>
          </p:nvPicPr>
          <p:blipFill rotWithShape="1">
            <a:blip r:embed="rId12" cstate="print">
              <a:extLst>
                <a:ext uri="{28A0092B-C50C-407E-A947-70E740481C1C}">
                  <a14:useLocalDpi xmlns:a14="http://schemas.microsoft.com/office/drawing/2010/main" val="0"/>
                </a:ext>
              </a:extLst>
            </a:blip>
            <a:srcRect l="15348" t="43152" r="75078" b="45300"/>
            <a:stretch>
              <a:fillRect/>
            </a:stretch>
          </p:blipFill>
          <p:spPr>
            <a:xfrm>
              <a:off x="7133890" y="-9779"/>
              <a:ext cx="1033798" cy="889376"/>
            </a:xfrm>
            <a:prstGeom prst="roundRect">
              <a:avLst>
                <a:gd name="adj" fmla="val 0"/>
              </a:avLst>
            </a:prstGeom>
            <a:ln w="12700">
              <a:solidFill>
                <a:schemeClr val="tx1">
                  <a:lumMod val="95000"/>
                  <a:lumOff val="5000"/>
                </a:schemeClr>
              </a:solidFill>
            </a:ln>
          </p:spPr>
        </p:pic>
        <p:pic>
          <p:nvPicPr>
            <p:cNvPr id="15" name="图片 14"/>
            <p:cNvPicPr>
              <a:picLocks noChangeAspect="1"/>
            </p:cNvPicPr>
            <p:nvPr/>
          </p:nvPicPr>
          <p:blipFill rotWithShape="1">
            <a:blip r:embed="rId13" cstate="print">
              <a:extLst>
                <a:ext uri="{28A0092B-C50C-407E-A947-70E740481C1C}">
                  <a14:useLocalDpi xmlns:a14="http://schemas.microsoft.com/office/drawing/2010/main" val="0"/>
                </a:ext>
              </a:extLst>
            </a:blip>
            <a:srcRect l="25496" t="83169" r="64993" b="5283"/>
            <a:stretch>
              <a:fillRect/>
            </a:stretch>
          </p:blipFill>
          <p:spPr>
            <a:xfrm>
              <a:off x="6102481" y="869346"/>
              <a:ext cx="1026982" cy="889376"/>
            </a:xfrm>
            <a:prstGeom prst="roundRect">
              <a:avLst>
                <a:gd name="adj" fmla="val 0"/>
              </a:avLst>
            </a:prstGeom>
            <a:ln w="6350">
              <a:solidFill>
                <a:schemeClr val="tx1">
                  <a:lumMod val="95000"/>
                  <a:lumOff val="5000"/>
                </a:schemeClr>
              </a:solidFill>
            </a:ln>
          </p:spPr>
        </p:pic>
        <p:pic>
          <p:nvPicPr>
            <p:cNvPr id="16" name="图片 15"/>
            <p:cNvPicPr>
              <a:picLocks noChangeAspect="1"/>
            </p:cNvPicPr>
            <p:nvPr/>
          </p:nvPicPr>
          <p:blipFill rotWithShape="1">
            <a:blip r:embed="rId12" cstate="print">
              <a:extLst>
                <a:ext uri="{28A0092B-C50C-407E-A947-70E740481C1C}">
                  <a14:useLocalDpi xmlns:a14="http://schemas.microsoft.com/office/drawing/2010/main" val="0"/>
                </a:ext>
              </a:extLst>
            </a:blip>
            <a:srcRect l="32897" t="83317" r="58029" b="5135"/>
            <a:stretch>
              <a:fillRect/>
            </a:stretch>
          </p:blipFill>
          <p:spPr>
            <a:xfrm>
              <a:off x="8164259" y="-9779"/>
              <a:ext cx="979741" cy="889376"/>
            </a:xfrm>
            <a:prstGeom prst="roundRect">
              <a:avLst>
                <a:gd name="adj" fmla="val 0"/>
              </a:avLst>
            </a:prstGeom>
            <a:ln w="12700">
              <a:solidFill>
                <a:schemeClr val="tx1">
                  <a:lumMod val="95000"/>
                  <a:lumOff val="5000"/>
                </a:schemeClr>
              </a:solidFill>
            </a:ln>
          </p:spPr>
        </p:pic>
        <p:pic>
          <p:nvPicPr>
            <p:cNvPr id="17" name="图片 16"/>
            <p:cNvPicPr>
              <a:picLocks noChangeAspect="1"/>
            </p:cNvPicPr>
            <p:nvPr/>
          </p:nvPicPr>
          <p:blipFill rotWithShape="1">
            <a:blip r:embed="rId14" cstate="print">
              <a:extLst>
                <a:ext uri="{28A0092B-C50C-407E-A947-70E740481C1C}">
                  <a14:useLocalDpi xmlns:a14="http://schemas.microsoft.com/office/drawing/2010/main" val="0"/>
                </a:ext>
              </a:extLst>
            </a:blip>
            <a:srcRect l="64039" t="67608" r="26435" b="20844"/>
            <a:stretch>
              <a:fillRect/>
            </a:stretch>
          </p:blipFill>
          <p:spPr>
            <a:xfrm>
              <a:off x="7131938" y="869346"/>
              <a:ext cx="1028606" cy="889376"/>
            </a:xfrm>
            <a:prstGeom prst="roundRect">
              <a:avLst>
                <a:gd name="adj" fmla="val 0"/>
              </a:avLst>
            </a:prstGeom>
            <a:ln w="6350">
              <a:solidFill>
                <a:schemeClr val="tx1">
                  <a:lumMod val="95000"/>
                  <a:lumOff val="5000"/>
                </a:schemeClr>
              </a:solidFill>
            </a:ln>
          </p:spPr>
        </p:pic>
        <p:pic>
          <p:nvPicPr>
            <p:cNvPr id="18" name="图片 17"/>
            <p:cNvPicPr>
              <a:picLocks noChangeAspect="1"/>
            </p:cNvPicPr>
            <p:nvPr/>
          </p:nvPicPr>
          <p:blipFill rotWithShape="1">
            <a:blip r:embed="rId12" cstate="print">
              <a:extLst>
                <a:ext uri="{28A0092B-C50C-407E-A947-70E740481C1C}">
                  <a14:useLocalDpi xmlns:a14="http://schemas.microsoft.com/office/drawing/2010/main" val="0"/>
                </a:ext>
              </a:extLst>
            </a:blip>
            <a:srcRect l="69149" t="83294" r="21777" b="5158"/>
            <a:stretch>
              <a:fillRect/>
            </a:stretch>
          </p:blipFill>
          <p:spPr>
            <a:xfrm>
              <a:off x="8161884" y="869346"/>
              <a:ext cx="979741" cy="889376"/>
            </a:xfrm>
            <a:prstGeom prst="roundRect">
              <a:avLst>
                <a:gd name="adj" fmla="val 0"/>
              </a:avLst>
            </a:prstGeom>
            <a:ln w="6350">
              <a:solidFill>
                <a:schemeClr val="tx1">
                  <a:lumMod val="95000"/>
                  <a:lumOff val="5000"/>
                </a:schemeClr>
              </a:solidFill>
            </a:ln>
          </p:spPr>
        </p:pic>
        <p:pic>
          <p:nvPicPr>
            <p:cNvPr id="19" name="图片 18"/>
            <p:cNvPicPr>
              <a:picLocks noChangeAspect="1"/>
            </p:cNvPicPr>
            <p:nvPr/>
          </p:nvPicPr>
          <p:blipFill rotWithShape="1">
            <a:blip r:embed="rId15" cstate="print">
              <a:extLst>
                <a:ext uri="{28A0092B-C50C-407E-A947-70E740481C1C}">
                  <a14:useLocalDpi xmlns:a14="http://schemas.microsoft.com/office/drawing/2010/main" val="0"/>
                </a:ext>
              </a:extLst>
            </a:blip>
            <a:srcRect l="16134" t="72773" r="70056" b="16027"/>
            <a:stretch>
              <a:fillRect/>
            </a:stretch>
          </p:blipFill>
          <p:spPr>
            <a:xfrm>
              <a:off x="2021003" y="869346"/>
              <a:ext cx="1000803" cy="874522"/>
            </a:xfrm>
            <a:prstGeom prst="roundRect">
              <a:avLst>
                <a:gd name="adj" fmla="val 0"/>
              </a:avLst>
            </a:prstGeom>
            <a:ln w="6350">
              <a:solidFill>
                <a:schemeClr val="tx1">
                  <a:lumMod val="95000"/>
                  <a:lumOff val="5000"/>
                </a:schemeClr>
              </a:solidFill>
            </a:ln>
          </p:spPr>
        </p:pic>
        <p:pic>
          <p:nvPicPr>
            <p:cNvPr id="20" name="图片 19"/>
            <p:cNvPicPr>
              <a:picLocks noChangeAspect="1"/>
            </p:cNvPicPr>
            <p:nvPr/>
          </p:nvPicPr>
          <p:blipFill rotWithShape="1">
            <a:blip r:embed="rId15" cstate="print">
              <a:extLst>
                <a:ext uri="{28A0092B-C50C-407E-A947-70E740481C1C}">
                  <a14:useLocalDpi xmlns:a14="http://schemas.microsoft.com/office/drawing/2010/main" val="0"/>
                </a:ext>
              </a:extLst>
            </a:blip>
            <a:srcRect l="16135" t="72773" r="69818" b="16027"/>
            <a:stretch>
              <a:fillRect/>
            </a:stretch>
          </p:blipFill>
          <p:spPr>
            <a:xfrm>
              <a:off x="3027690" y="1737017"/>
              <a:ext cx="1018054" cy="874522"/>
            </a:xfrm>
            <a:prstGeom prst="roundRect">
              <a:avLst>
                <a:gd name="adj" fmla="val 0"/>
              </a:avLst>
            </a:prstGeom>
            <a:ln w="6350">
              <a:solidFill>
                <a:schemeClr val="tx1">
                  <a:lumMod val="95000"/>
                  <a:lumOff val="5000"/>
                </a:schemeClr>
              </a:solidFill>
            </a:ln>
          </p:spPr>
        </p:pic>
        <p:pic>
          <p:nvPicPr>
            <p:cNvPr id="21" name="图片 20"/>
            <p:cNvPicPr>
              <a:picLocks noChangeAspect="1"/>
            </p:cNvPicPr>
            <p:nvPr/>
          </p:nvPicPr>
          <p:blipFill rotWithShape="1">
            <a:blip r:embed="rId16" cstate="print">
              <a:extLst>
                <a:ext uri="{28A0092B-C50C-407E-A947-70E740481C1C}">
                  <a14:useLocalDpi xmlns:a14="http://schemas.microsoft.com/office/drawing/2010/main" val="0"/>
                </a:ext>
              </a:extLst>
            </a:blip>
            <a:srcRect l="37595" t="74104" r="47178" b="8205"/>
            <a:stretch>
              <a:fillRect/>
            </a:stretch>
          </p:blipFill>
          <p:spPr>
            <a:xfrm>
              <a:off x="985507" y="1737017"/>
              <a:ext cx="1036174" cy="870352"/>
            </a:xfrm>
            <a:prstGeom prst="roundRect">
              <a:avLst>
                <a:gd name="adj" fmla="val 0"/>
              </a:avLst>
            </a:prstGeom>
            <a:ln w="6350">
              <a:solidFill>
                <a:schemeClr val="tx1">
                  <a:lumMod val="95000"/>
                  <a:lumOff val="5000"/>
                </a:schemeClr>
              </a:solidFill>
            </a:ln>
          </p:spPr>
        </p:pic>
        <p:pic>
          <p:nvPicPr>
            <p:cNvPr id="22" name="图片 21"/>
            <p:cNvPicPr>
              <a:picLocks noChangeAspect="1"/>
            </p:cNvPicPr>
            <p:nvPr/>
          </p:nvPicPr>
          <p:blipFill rotWithShape="1">
            <a:blip r:embed="rId17" cstate="print">
              <a:extLst>
                <a:ext uri="{28A0092B-C50C-407E-A947-70E740481C1C}">
                  <a14:useLocalDpi xmlns:a14="http://schemas.microsoft.com/office/drawing/2010/main" val="0"/>
                </a:ext>
              </a:extLst>
            </a:blip>
            <a:srcRect l="5022" t="39767" r="78382" b="40332"/>
            <a:stretch>
              <a:fillRect/>
            </a:stretch>
          </p:blipFill>
          <p:spPr>
            <a:xfrm>
              <a:off x="2025051" y="1737017"/>
              <a:ext cx="1003899" cy="870352"/>
            </a:xfrm>
            <a:prstGeom prst="roundRect">
              <a:avLst>
                <a:gd name="adj" fmla="val 0"/>
              </a:avLst>
            </a:prstGeom>
            <a:ln w="6350">
              <a:solidFill>
                <a:schemeClr val="tx1">
                  <a:lumMod val="95000"/>
                  <a:lumOff val="5000"/>
                </a:schemeClr>
              </a:solidFill>
            </a:ln>
          </p:spPr>
        </p:pic>
        <p:pic>
          <p:nvPicPr>
            <p:cNvPr id="23" name="图片 22"/>
            <p:cNvPicPr>
              <a:picLocks noChangeAspect="1"/>
            </p:cNvPicPr>
            <p:nvPr/>
          </p:nvPicPr>
          <p:blipFill rotWithShape="1">
            <a:blip r:embed="rId6" cstate="print">
              <a:extLst>
                <a:ext uri="{28A0092B-C50C-407E-A947-70E740481C1C}">
                  <a14:useLocalDpi xmlns:a14="http://schemas.microsoft.com/office/drawing/2010/main" val="0"/>
                </a:ext>
              </a:extLst>
            </a:blip>
            <a:srcRect l="38674" t="41724" r="44347" b="38375"/>
            <a:stretch>
              <a:fillRect/>
            </a:stretch>
          </p:blipFill>
          <p:spPr>
            <a:xfrm>
              <a:off x="4042625" y="1737017"/>
              <a:ext cx="1027056" cy="870352"/>
            </a:xfrm>
            <a:prstGeom prst="roundRect">
              <a:avLst>
                <a:gd name="adj" fmla="val 0"/>
              </a:avLst>
            </a:prstGeom>
            <a:ln w="6350">
              <a:solidFill>
                <a:schemeClr val="tx1">
                  <a:lumMod val="95000"/>
                  <a:lumOff val="5000"/>
                </a:schemeClr>
              </a:solidFill>
            </a:ln>
          </p:spPr>
        </p:pic>
        <p:pic>
          <p:nvPicPr>
            <p:cNvPr id="24" name="图片 23"/>
            <p:cNvPicPr>
              <a:picLocks noChangeAspect="1"/>
            </p:cNvPicPr>
            <p:nvPr/>
          </p:nvPicPr>
          <p:blipFill rotWithShape="1">
            <a:blip r:embed="rId8" cstate="print">
              <a:extLst>
                <a:ext uri="{28A0092B-C50C-407E-A947-70E740481C1C}">
                  <a14:useLocalDpi xmlns:a14="http://schemas.microsoft.com/office/drawing/2010/main" val="0"/>
                </a:ext>
              </a:extLst>
            </a:blip>
            <a:srcRect l="2042" t="71336" r="69279" b="3645"/>
            <a:stretch>
              <a:fillRect/>
            </a:stretch>
          </p:blipFill>
          <p:spPr>
            <a:xfrm flipH="1">
              <a:off x="7123626" y="1737017"/>
              <a:ext cx="1032154" cy="900078"/>
            </a:xfrm>
            <a:prstGeom prst="roundRect">
              <a:avLst>
                <a:gd name="adj" fmla="val 0"/>
              </a:avLst>
            </a:prstGeom>
            <a:ln w="6350">
              <a:solidFill>
                <a:schemeClr val="tx1">
                  <a:lumMod val="95000"/>
                  <a:lumOff val="5000"/>
                </a:schemeClr>
              </a:solidFill>
            </a:ln>
          </p:spPr>
        </p:pic>
        <p:pic>
          <p:nvPicPr>
            <p:cNvPr id="25" name="图片 24"/>
            <p:cNvPicPr>
              <a:picLocks noChangeAspect="1"/>
            </p:cNvPicPr>
            <p:nvPr/>
          </p:nvPicPr>
          <p:blipFill rotWithShape="1">
            <a:blip r:embed="rId8" cstate="print">
              <a:extLst>
                <a:ext uri="{28A0092B-C50C-407E-A947-70E740481C1C}">
                  <a14:useLocalDpi xmlns:a14="http://schemas.microsoft.com/office/drawing/2010/main" val="0"/>
                </a:ext>
              </a:extLst>
            </a:blip>
            <a:srcRect l="71464" t="34849" r="891" b="40132"/>
            <a:stretch>
              <a:fillRect/>
            </a:stretch>
          </p:blipFill>
          <p:spPr>
            <a:xfrm flipH="1">
              <a:off x="-9084" y="1737017"/>
              <a:ext cx="994921" cy="900078"/>
            </a:xfrm>
            <a:prstGeom prst="roundRect">
              <a:avLst>
                <a:gd name="adj" fmla="val 0"/>
              </a:avLst>
            </a:prstGeom>
            <a:ln w="6350">
              <a:solidFill>
                <a:schemeClr val="tx1">
                  <a:lumMod val="95000"/>
                  <a:lumOff val="5000"/>
                </a:schemeClr>
              </a:solidFill>
            </a:ln>
          </p:spPr>
        </p:pic>
        <p:pic>
          <p:nvPicPr>
            <p:cNvPr id="26" name="图片 25"/>
            <p:cNvPicPr>
              <a:picLocks noChangeAspect="1"/>
            </p:cNvPicPr>
            <p:nvPr/>
          </p:nvPicPr>
          <p:blipFill rotWithShape="1">
            <a:blip r:embed="rId6" cstate="print">
              <a:extLst>
                <a:ext uri="{28A0092B-C50C-407E-A947-70E740481C1C}">
                  <a14:useLocalDpi xmlns:a14="http://schemas.microsoft.com/office/drawing/2010/main" val="0"/>
                </a:ext>
              </a:extLst>
            </a:blip>
            <a:srcRect l="64936" t="10839" r="18017" b="69260"/>
            <a:stretch>
              <a:fillRect/>
            </a:stretch>
          </p:blipFill>
          <p:spPr>
            <a:xfrm>
              <a:off x="6095957" y="1737017"/>
              <a:ext cx="1031124" cy="870352"/>
            </a:xfrm>
            <a:prstGeom prst="roundRect">
              <a:avLst>
                <a:gd name="adj" fmla="val 0"/>
              </a:avLst>
            </a:prstGeom>
            <a:ln w="6350">
              <a:solidFill>
                <a:schemeClr val="tx1">
                  <a:lumMod val="95000"/>
                  <a:lumOff val="5000"/>
                </a:schemeClr>
              </a:solidFill>
            </a:ln>
          </p:spPr>
        </p:pic>
        <p:pic>
          <p:nvPicPr>
            <p:cNvPr id="27" name="图片 26"/>
            <p:cNvPicPr>
              <a:picLocks noChangeAspect="1"/>
            </p:cNvPicPr>
            <p:nvPr/>
          </p:nvPicPr>
          <p:blipFill rotWithShape="1">
            <a:blip r:embed="rId18" cstate="print">
              <a:extLst>
                <a:ext uri="{28A0092B-C50C-407E-A947-70E740481C1C}">
                  <a14:useLocalDpi xmlns:a14="http://schemas.microsoft.com/office/drawing/2010/main" val="0"/>
                </a:ext>
              </a:extLst>
            </a:blip>
            <a:srcRect l="73518" t="47335" r="11730" b="34724"/>
            <a:stretch>
              <a:fillRect/>
            </a:stretch>
          </p:blipFill>
          <p:spPr>
            <a:xfrm>
              <a:off x="5073093" y="1737017"/>
              <a:ext cx="1025288" cy="889376"/>
            </a:xfrm>
            <a:prstGeom prst="roundRect">
              <a:avLst>
                <a:gd name="adj" fmla="val 0"/>
              </a:avLst>
            </a:prstGeom>
            <a:ln w="6350">
              <a:solidFill>
                <a:schemeClr val="tx1">
                  <a:lumMod val="95000"/>
                  <a:lumOff val="5000"/>
                </a:schemeClr>
              </a:solidFill>
            </a:ln>
          </p:spPr>
        </p:pic>
        <p:pic>
          <p:nvPicPr>
            <p:cNvPr id="28" name="图片 27"/>
            <p:cNvPicPr>
              <a:picLocks noChangeAspect="1"/>
            </p:cNvPicPr>
            <p:nvPr/>
          </p:nvPicPr>
          <p:blipFill rotWithShape="1">
            <a:blip r:embed="rId19" cstate="print">
              <a:extLst>
                <a:ext uri="{28A0092B-C50C-407E-A947-70E740481C1C}">
                  <a14:useLocalDpi xmlns:a14="http://schemas.microsoft.com/office/drawing/2010/main" val="0"/>
                </a:ext>
              </a:extLst>
            </a:blip>
            <a:srcRect l="2239" t="67162" r="88554" b="21290"/>
            <a:stretch>
              <a:fillRect/>
            </a:stretch>
          </p:blipFill>
          <p:spPr>
            <a:xfrm>
              <a:off x="8149944" y="1737017"/>
              <a:ext cx="994056" cy="889376"/>
            </a:xfrm>
            <a:prstGeom prst="roundRect">
              <a:avLst>
                <a:gd name="adj" fmla="val 0"/>
              </a:avLst>
            </a:prstGeom>
            <a:ln w="6350">
              <a:solidFill>
                <a:schemeClr val="tx1">
                  <a:lumMod val="95000"/>
                  <a:lumOff val="5000"/>
                </a:schemeClr>
              </a:solidFill>
            </a:ln>
          </p:spPr>
        </p:pic>
        <p:pic>
          <p:nvPicPr>
            <p:cNvPr id="29" name="图片 28"/>
            <p:cNvPicPr>
              <a:picLocks noChangeAspect="1"/>
            </p:cNvPicPr>
            <p:nvPr/>
          </p:nvPicPr>
          <p:blipFill rotWithShape="1">
            <a:blip r:embed="rId9" cstate="print">
              <a:extLst>
                <a:ext uri="{28A0092B-C50C-407E-A947-70E740481C1C}">
                  <a14:useLocalDpi xmlns:a14="http://schemas.microsoft.com/office/drawing/2010/main" val="0"/>
                </a:ext>
              </a:extLst>
            </a:blip>
            <a:srcRect l="3764" t="6707" r="79822" b="73392"/>
            <a:stretch>
              <a:fillRect/>
            </a:stretch>
          </p:blipFill>
          <p:spPr>
            <a:xfrm>
              <a:off x="-9396" y="2596893"/>
              <a:ext cx="992852" cy="870352"/>
            </a:xfrm>
            <a:prstGeom prst="roundRect">
              <a:avLst>
                <a:gd name="adj" fmla="val 0"/>
              </a:avLst>
            </a:prstGeom>
            <a:ln w="6350">
              <a:solidFill>
                <a:schemeClr val="tx1">
                  <a:lumMod val="95000"/>
                  <a:lumOff val="5000"/>
                </a:schemeClr>
              </a:solidFill>
            </a:ln>
          </p:spPr>
        </p:pic>
        <p:pic>
          <p:nvPicPr>
            <p:cNvPr id="30" name="图片 29"/>
            <p:cNvPicPr>
              <a:picLocks noChangeAspect="1"/>
            </p:cNvPicPr>
            <p:nvPr/>
          </p:nvPicPr>
          <p:blipFill rotWithShape="1">
            <a:blip r:embed="rId20" cstate="print">
              <a:extLst>
                <a:ext uri="{28A0092B-C50C-407E-A947-70E740481C1C}">
                  <a14:useLocalDpi xmlns:a14="http://schemas.microsoft.com/office/drawing/2010/main" val="0"/>
                </a:ext>
              </a:extLst>
            </a:blip>
            <a:srcRect l="73898" t="7577" r="9485" b="72522"/>
            <a:stretch>
              <a:fillRect/>
            </a:stretch>
          </p:blipFill>
          <p:spPr>
            <a:xfrm>
              <a:off x="2026238" y="2596893"/>
              <a:ext cx="1005093" cy="870352"/>
            </a:xfrm>
            <a:prstGeom prst="roundRect">
              <a:avLst>
                <a:gd name="adj" fmla="val 0"/>
              </a:avLst>
            </a:prstGeom>
            <a:ln w="6350">
              <a:solidFill>
                <a:schemeClr val="tx1">
                  <a:lumMod val="95000"/>
                  <a:lumOff val="5000"/>
                </a:schemeClr>
              </a:solidFill>
            </a:ln>
          </p:spPr>
        </p:pic>
        <p:pic>
          <p:nvPicPr>
            <p:cNvPr id="31" name="图片 30"/>
            <p:cNvPicPr>
              <a:picLocks noChangeAspect="1"/>
            </p:cNvPicPr>
            <p:nvPr/>
          </p:nvPicPr>
          <p:blipFill rotWithShape="1">
            <a:blip r:embed="rId21" cstate="print">
              <a:extLst>
                <a:ext uri="{28A0092B-C50C-407E-A947-70E740481C1C}">
                  <a14:useLocalDpi xmlns:a14="http://schemas.microsoft.com/office/drawing/2010/main" val="0"/>
                </a:ext>
              </a:extLst>
            </a:blip>
            <a:srcRect l="2477" t="741" r="68486" b="74240"/>
            <a:stretch>
              <a:fillRect/>
            </a:stretch>
          </p:blipFill>
          <p:spPr>
            <a:xfrm flipH="1">
              <a:off x="981406" y="2596893"/>
              <a:ext cx="1045037" cy="900078"/>
            </a:xfrm>
            <a:prstGeom prst="roundRect">
              <a:avLst>
                <a:gd name="adj" fmla="val 0"/>
              </a:avLst>
            </a:prstGeom>
            <a:ln w="6350">
              <a:solidFill>
                <a:schemeClr val="tx1">
                  <a:lumMod val="95000"/>
                  <a:lumOff val="5000"/>
                </a:schemeClr>
              </a:solidFill>
            </a:ln>
          </p:spPr>
        </p:pic>
        <p:pic>
          <p:nvPicPr>
            <p:cNvPr id="32" name="图片 31"/>
            <p:cNvPicPr>
              <a:picLocks noChangeAspect="1"/>
            </p:cNvPicPr>
            <p:nvPr/>
          </p:nvPicPr>
          <p:blipFill rotWithShape="1">
            <a:blip r:embed="rId22" cstate="print">
              <a:extLst>
                <a:ext uri="{28A0092B-C50C-407E-A947-70E740481C1C}">
                  <a14:useLocalDpi xmlns:a14="http://schemas.microsoft.com/office/drawing/2010/main" val="0"/>
                </a:ext>
              </a:extLst>
            </a:blip>
            <a:srcRect l="1050" t="16437" r="84939" b="72363"/>
            <a:stretch>
              <a:fillRect/>
            </a:stretch>
          </p:blipFill>
          <p:spPr>
            <a:xfrm>
              <a:off x="3027985" y="2596893"/>
              <a:ext cx="1015378" cy="874522"/>
            </a:xfrm>
            <a:prstGeom prst="roundRect">
              <a:avLst>
                <a:gd name="adj" fmla="val 0"/>
              </a:avLst>
            </a:prstGeom>
            <a:ln w="6350">
              <a:solidFill>
                <a:schemeClr val="tx1">
                  <a:lumMod val="95000"/>
                  <a:lumOff val="5000"/>
                </a:schemeClr>
              </a:solidFill>
            </a:ln>
          </p:spPr>
        </p:pic>
        <p:pic>
          <p:nvPicPr>
            <p:cNvPr id="33" name="图片 32"/>
            <p:cNvPicPr>
              <a:picLocks noChangeAspect="1"/>
            </p:cNvPicPr>
            <p:nvPr/>
          </p:nvPicPr>
          <p:blipFill rotWithShape="1">
            <a:blip r:embed="rId23" cstate="print">
              <a:extLst>
                <a:ext uri="{28A0092B-C50C-407E-A947-70E740481C1C}">
                  <a14:useLocalDpi xmlns:a14="http://schemas.microsoft.com/office/drawing/2010/main" val="0"/>
                </a:ext>
              </a:extLst>
            </a:blip>
            <a:srcRect l="7443" t="780" r="79736" b="83647"/>
            <a:stretch>
              <a:fillRect/>
            </a:stretch>
          </p:blipFill>
          <p:spPr>
            <a:xfrm>
              <a:off x="5071797" y="2596893"/>
              <a:ext cx="1026584" cy="889376"/>
            </a:xfrm>
            <a:prstGeom prst="roundRect">
              <a:avLst>
                <a:gd name="adj" fmla="val 0"/>
              </a:avLst>
            </a:prstGeom>
            <a:ln w="6350">
              <a:solidFill>
                <a:schemeClr val="tx1">
                  <a:lumMod val="95000"/>
                  <a:lumOff val="5000"/>
                </a:schemeClr>
              </a:solidFill>
            </a:ln>
          </p:spPr>
        </p:pic>
        <p:pic>
          <p:nvPicPr>
            <p:cNvPr id="34" name="图片 33"/>
            <p:cNvPicPr>
              <a:picLocks noChangeAspect="1"/>
            </p:cNvPicPr>
            <p:nvPr/>
          </p:nvPicPr>
          <p:blipFill rotWithShape="1">
            <a:blip r:embed="rId24" cstate="print">
              <a:extLst>
                <a:ext uri="{28A0092B-C50C-407E-A947-70E740481C1C}">
                  <a14:useLocalDpi xmlns:a14="http://schemas.microsoft.com/office/drawing/2010/main" val="0"/>
                </a:ext>
              </a:extLst>
            </a:blip>
            <a:srcRect l="49259" t="49267" r="40457" b="38212"/>
            <a:stretch>
              <a:fillRect/>
            </a:stretch>
          </p:blipFill>
          <p:spPr>
            <a:xfrm>
              <a:off x="4045479" y="2596893"/>
              <a:ext cx="1024202" cy="889376"/>
            </a:xfrm>
            <a:prstGeom prst="roundRect">
              <a:avLst>
                <a:gd name="adj" fmla="val 0"/>
              </a:avLst>
            </a:prstGeom>
            <a:ln w="6350">
              <a:solidFill>
                <a:schemeClr val="tx1">
                  <a:lumMod val="95000"/>
                  <a:lumOff val="5000"/>
                </a:schemeClr>
              </a:solidFill>
            </a:ln>
          </p:spPr>
        </p:pic>
        <p:pic>
          <p:nvPicPr>
            <p:cNvPr id="35" name="图片 34"/>
            <p:cNvPicPr>
              <a:picLocks noChangeAspect="1"/>
            </p:cNvPicPr>
            <p:nvPr/>
          </p:nvPicPr>
          <p:blipFill rotWithShape="1">
            <a:blip r:embed="rId25" cstate="print">
              <a:extLst>
                <a:ext uri="{28A0092B-C50C-407E-A947-70E740481C1C}">
                  <a14:useLocalDpi xmlns:a14="http://schemas.microsoft.com/office/drawing/2010/main" val="0"/>
                </a:ext>
              </a:extLst>
            </a:blip>
            <a:srcRect l="88167" t="78193" r="1802" b="9286"/>
            <a:stretch>
              <a:fillRect/>
            </a:stretch>
          </p:blipFill>
          <p:spPr>
            <a:xfrm>
              <a:off x="8147469" y="2596893"/>
              <a:ext cx="998912" cy="889376"/>
            </a:xfrm>
            <a:prstGeom prst="roundRect">
              <a:avLst>
                <a:gd name="adj" fmla="val 0"/>
              </a:avLst>
            </a:prstGeom>
            <a:ln w="6350">
              <a:solidFill>
                <a:schemeClr val="tx1">
                  <a:lumMod val="95000"/>
                  <a:lumOff val="5000"/>
                </a:schemeClr>
              </a:solidFill>
            </a:ln>
          </p:spPr>
        </p:pic>
        <p:pic>
          <p:nvPicPr>
            <p:cNvPr id="36" name="图片 35"/>
            <p:cNvPicPr>
              <a:picLocks noChangeAspect="1"/>
            </p:cNvPicPr>
            <p:nvPr/>
          </p:nvPicPr>
          <p:blipFill rotWithShape="1">
            <a:blip r:embed="rId25" cstate="print">
              <a:extLst>
                <a:ext uri="{28A0092B-C50C-407E-A947-70E740481C1C}">
                  <a14:useLocalDpi xmlns:a14="http://schemas.microsoft.com/office/drawing/2010/main" val="0"/>
                </a:ext>
              </a:extLst>
            </a:blip>
            <a:srcRect l="36304" t="12508" r="53376" b="74971"/>
            <a:stretch>
              <a:fillRect/>
            </a:stretch>
          </p:blipFill>
          <p:spPr>
            <a:xfrm>
              <a:off x="7125730" y="2596893"/>
              <a:ext cx="1027670" cy="889376"/>
            </a:xfrm>
            <a:prstGeom prst="roundRect">
              <a:avLst>
                <a:gd name="adj" fmla="val 0"/>
              </a:avLst>
            </a:prstGeom>
            <a:ln w="6350">
              <a:solidFill>
                <a:schemeClr val="tx1">
                  <a:lumMod val="95000"/>
                  <a:lumOff val="5000"/>
                </a:schemeClr>
              </a:solidFill>
            </a:ln>
          </p:spPr>
        </p:pic>
        <p:pic>
          <p:nvPicPr>
            <p:cNvPr id="37" name="图片 36"/>
            <p:cNvPicPr>
              <a:picLocks noChangeAspect="1"/>
            </p:cNvPicPr>
            <p:nvPr/>
          </p:nvPicPr>
          <p:blipFill rotWithShape="1">
            <a:blip r:embed="rId25" cstate="print">
              <a:extLst>
                <a:ext uri="{28A0092B-C50C-407E-A947-70E740481C1C}">
                  <a14:useLocalDpi xmlns:a14="http://schemas.microsoft.com/office/drawing/2010/main" val="0"/>
                </a:ext>
              </a:extLst>
            </a:blip>
            <a:srcRect l="71406" t="14918" r="18271" b="72561"/>
            <a:stretch>
              <a:fillRect/>
            </a:stretch>
          </p:blipFill>
          <p:spPr>
            <a:xfrm>
              <a:off x="6101377" y="2596893"/>
              <a:ext cx="1028086" cy="889376"/>
            </a:xfrm>
            <a:prstGeom prst="roundRect">
              <a:avLst>
                <a:gd name="adj" fmla="val 0"/>
              </a:avLst>
            </a:prstGeom>
            <a:ln w="6350">
              <a:solidFill>
                <a:schemeClr val="tx1">
                  <a:lumMod val="95000"/>
                  <a:lumOff val="5000"/>
                </a:schemeClr>
              </a:solidFill>
            </a:ln>
          </p:spPr>
        </p:pic>
        <p:pic>
          <p:nvPicPr>
            <p:cNvPr id="38" name="图片 37"/>
            <p:cNvPicPr>
              <a:picLocks noChangeAspect="1"/>
            </p:cNvPicPr>
            <p:nvPr/>
          </p:nvPicPr>
          <p:blipFill rotWithShape="1">
            <a:blip r:embed="rId1" cstate="print">
              <a:extLst>
                <a:ext uri="{28A0092B-C50C-407E-A947-70E740481C1C}">
                  <a14:useLocalDpi xmlns:a14="http://schemas.microsoft.com/office/drawing/2010/main" val="0"/>
                </a:ext>
              </a:extLst>
            </a:blip>
            <a:srcRect l="10384" t="35166" r="57886" b="37127"/>
            <a:stretch>
              <a:fillRect/>
            </a:stretch>
          </p:blipFill>
          <p:spPr>
            <a:xfrm flipH="1">
              <a:off x="7104668" y="3444979"/>
              <a:ext cx="1031174" cy="900078"/>
            </a:xfrm>
            <a:prstGeom prst="roundRect">
              <a:avLst>
                <a:gd name="adj" fmla="val 0"/>
              </a:avLst>
            </a:prstGeom>
            <a:ln w="12700">
              <a:solidFill>
                <a:schemeClr val="tx1">
                  <a:lumMod val="95000"/>
                  <a:lumOff val="5000"/>
                </a:schemeClr>
              </a:solidFill>
            </a:ln>
          </p:spPr>
        </p:pic>
        <p:pic>
          <p:nvPicPr>
            <p:cNvPr id="39" name="图片 38"/>
            <p:cNvPicPr>
              <a:picLocks noChangeAspect="1"/>
            </p:cNvPicPr>
            <p:nvPr/>
          </p:nvPicPr>
          <p:blipFill rotWithShape="1">
            <a:blip r:embed="rId2" cstate="print">
              <a:extLst>
                <a:ext uri="{28A0092B-C50C-407E-A947-70E740481C1C}">
                  <a14:useLocalDpi xmlns:a14="http://schemas.microsoft.com/office/drawing/2010/main" val="0"/>
                </a:ext>
              </a:extLst>
            </a:blip>
            <a:srcRect l="62471" t="29509" r="12884" b="50753"/>
            <a:stretch>
              <a:fillRect/>
            </a:stretch>
          </p:blipFill>
          <p:spPr>
            <a:xfrm>
              <a:off x="3069010" y="3444979"/>
              <a:ext cx="1013499" cy="874522"/>
            </a:xfrm>
            <a:prstGeom prst="roundRect">
              <a:avLst>
                <a:gd name="adj" fmla="val 0"/>
              </a:avLst>
            </a:prstGeom>
            <a:ln w="12700">
              <a:solidFill>
                <a:schemeClr val="tx1">
                  <a:lumMod val="95000"/>
                  <a:lumOff val="5000"/>
                </a:schemeClr>
              </a:solidFill>
            </a:ln>
          </p:spPr>
        </p:pic>
        <p:pic>
          <p:nvPicPr>
            <p:cNvPr id="40" name="图片 39"/>
            <p:cNvPicPr>
              <a:picLocks noChangeAspect="1"/>
            </p:cNvPicPr>
            <p:nvPr/>
          </p:nvPicPr>
          <p:blipFill rotWithShape="1">
            <a:blip r:embed="rId4" cstate="print">
              <a:extLst>
                <a:ext uri="{28A0092B-C50C-407E-A947-70E740481C1C}">
                  <a14:useLocalDpi xmlns:a14="http://schemas.microsoft.com/office/drawing/2010/main" val="0"/>
                </a:ext>
              </a:extLst>
            </a:blip>
            <a:srcRect l="74439" t="624" r="4829" b="82782"/>
            <a:stretch>
              <a:fillRect/>
            </a:stretch>
          </p:blipFill>
          <p:spPr>
            <a:xfrm>
              <a:off x="5113605" y="3444979"/>
              <a:ext cx="1014024" cy="874522"/>
            </a:xfrm>
            <a:prstGeom prst="roundRect">
              <a:avLst>
                <a:gd name="adj" fmla="val 0"/>
              </a:avLst>
            </a:prstGeom>
            <a:ln w="12700">
              <a:solidFill>
                <a:schemeClr val="tx1">
                  <a:lumMod val="95000"/>
                  <a:lumOff val="5000"/>
                </a:schemeClr>
              </a:solidFill>
            </a:ln>
          </p:spPr>
        </p:pic>
        <p:pic>
          <p:nvPicPr>
            <p:cNvPr id="41" name="图片 40"/>
            <p:cNvPicPr>
              <a:picLocks noChangeAspect="1"/>
            </p:cNvPicPr>
            <p:nvPr/>
          </p:nvPicPr>
          <p:blipFill rotWithShape="1">
            <a:blip r:embed="rId5" cstate="print">
              <a:extLst>
                <a:ext uri="{28A0092B-C50C-407E-A947-70E740481C1C}">
                  <a14:useLocalDpi xmlns:a14="http://schemas.microsoft.com/office/drawing/2010/main" val="0"/>
                </a:ext>
              </a:extLst>
            </a:blip>
            <a:srcRect l="394" t="16437" r="85634" b="72363"/>
            <a:stretch>
              <a:fillRect/>
            </a:stretch>
          </p:blipFill>
          <p:spPr>
            <a:xfrm>
              <a:off x="8134494" y="3444979"/>
              <a:ext cx="1012571" cy="874522"/>
            </a:xfrm>
            <a:prstGeom prst="roundRect">
              <a:avLst>
                <a:gd name="adj" fmla="val 0"/>
              </a:avLst>
            </a:prstGeom>
            <a:ln w="12700">
              <a:solidFill>
                <a:schemeClr val="tx1">
                  <a:lumMod val="95000"/>
                  <a:lumOff val="5000"/>
                </a:schemeClr>
              </a:solidFill>
            </a:ln>
          </p:spPr>
        </p:pic>
        <p:pic>
          <p:nvPicPr>
            <p:cNvPr id="42" name="图片 41"/>
            <p:cNvPicPr>
              <a:picLocks noChangeAspect="1"/>
            </p:cNvPicPr>
            <p:nvPr/>
          </p:nvPicPr>
          <p:blipFill rotWithShape="1">
            <a:blip r:embed="rId6" cstate="print">
              <a:extLst>
                <a:ext uri="{28A0092B-C50C-407E-A947-70E740481C1C}">
                  <a14:useLocalDpi xmlns:a14="http://schemas.microsoft.com/office/drawing/2010/main" val="0"/>
                </a:ext>
              </a:extLst>
            </a:blip>
            <a:srcRect l="40876" t="5619" r="42415" b="74480"/>
            <a:stretch>
              <a:fillRect/>
            </a:stretch>
          </p:blipFill>
          <p:spPr>
            <a:xfrm>
              <a:off x="2059646" y="3444979"/>
              <a:ext cx="1010715" cy="870352"/>
            </a:xfrm>
            <a:prstGeom prst="roundRect">
              <a:avLst>
                <a:gd name="adj" fmla="val 0"/>
              </a:avLst>
            </a:prstGeom>
            <a:ln w="12700">
              <a:solidFill>
                <a:schemeClr val="tx1">
                  <a:lumMod val="95000"/>
                  <a:lumOff val="5000"/>
                </a:schemeClr>
              </a:solidFill>
            </a:ln>
          </p:spPr>
        </p:pic>
        <p:pic>
          <p:nvPicPr>
            <p:cNvPr id="43" name="图片 42"/>
            <p:cNvPicPr>
              <a:picLocks noChangeAspect="1"/>
            </p:cNvPicPr>
            <p:nvPr/>
          </p:nvPicPr>
          <p:blipFill rotWithShape="1">
            <a:blip r:embed="rId7" cstate="print">
              <a:extLst>
                <a:ext uri="{28A0092B-C50C-407E-A947-70E740481C1C}">
                  <a14:useLocalDpi xmlns:a14="http://schemas.microsoft.com/office/drawing/2010/main" val="0"/>
                </a:ext>
              </a:extLst>
            </a:blip>
            <a:srcRect l="50235" t="71708" r="17947" b="585"/>
            <a:stretch>
              <a:fillRect/>
            </a:stretch>
          </p:blipFill>
          <p:spPr>
            <a:xfrm flipH="1">
              <a:off x="0" y="3444979"/>
              <a:ext cx="1034028" cy="900078"/>
            </a:xfrm>
            <a:prstGeom prst="roundRect">
              <a:avLst>
                <a:gd name="adj" fmla="val 0"/>
              </a:avLst>
            </a:prstGeom>
            <a:ln w="12700">
              <a:solidFill>
                <a:schemeClr val="tx1">
                  <a:lumMod val="95000"/>
                  <a:lumOff val="5000"/>
                </a:schemeClr>
              </a:solidFill>
            </a:ln>
          </p:spPr>
        </p:pic>
        <p:pic>
          <p:nvPicPr>
            <p:cNvPr id="44" name="图片 43"/>
            <p:cNvPicPr>
              <a:picLocks noChangeAspect="1"/>
            </p:cNvPicPr>
            <p:nvPr/>
          </p:nvPicPr>
          <p:blipFill rotWithShape="1">
            <a:blip r:embed="rId11" cstate="print">
              <a:extLst>
                <a:ext uri="{28A0092B-C50C-407E-A947-70E740481C1C}">
                  <a14:useLocalDpi xmlns:a14="http://schemas.microsoft.com/office/drawing/2010/main" val="0"/>
                </a:ext>
              </a:extLst>
            </a:blip>
            <a:srcRect l="8160" t="27590" r="82316" b="60862"/>
            <a:stretch>
              <a:fillRect/>
            </a:stretch>
          </p:blipFill>
          <p:spPr>
            <a:xfrm>
              <a:off x="1032677" y="3444979"/>
              <a:ext cx="1028320" cy="889376"/>
            </a:xfrm>
            <a:prstGeom prst="roundRect">
              <a:avLst>
                <a:gd name="adj" fmla="val 0"/>
              </a:avLst>
            </a:prstGeom>
            <a:ln w="12700">
              <a:solidFill>
                <a:schemeClr val="tx1">
                  <a:lumMod val="95000"/>
                  <a:lumOff val="5000"/>
                </a:schemeClr>
              </a:solidFill>
            </a:ln>
          </p:spPr>
        </p:pic>
        <p:pic>
          <p:nvPicPr>
            <p:cNvPr id="45" name="图片 44"/>
            <p:cNvPicPr>
              <a:picLocks noChangeAspect="1"/>
            </p:cNvPicPr>
            <p:nvPr/>
          </p:nvPicPr>
          <p:blipFill rotWithShape="1">
            <a:blip r:embed="rId12" cstate="print">
              <a:extLst>
                <a:ext uri="{28A0092B-C50C-407E-A947-70E740481C1C}">
                  <a14:useLocalDpi xmlns:a14="http://schemas.microsoft.com/office/drawing/2010/main" val="0"/>
                </a:ext>
              </a:extLst>
            </a:blip>
            <a:srcRect l="15348" t="43152" r="75078" b="45300"/>
            <a:stretch>
              <a:fillRect/>
            </a:stretch>
          </p:blipFill>
          <p:spPr>
            <a:xfrm>
              <a:off x="4081158" y="3444979"/>
              <a:ext cx="1033798" cy="889376"/>
            </a:xfrm>
            <a:prstGeom prst="roundRect">
              <a:avLst>
                <a:gd name="adj" fmla="val 0"/>
              </a:avLst>
            </a:prstGeom>
            <a:ln w="12700">
              <a:solidFill>
                <a:schemeClr val="tx1">
                  <a:lumMod val="95000"/>
                  <a:lumOff val="5000"/>
                </a:schemeClr>
              </a:solidFill>
            </a:ln>
          </p:spPr>
        </p:pic>
        <p:pic>
          <p:nvPicPr>
            <p:cNvPr id="46" name="图片 45"/>
            <p:cNvPicPr>
              <a:picLocks noChangeAspect="1"/>
            </p:cNvPicPr>
            <p:nvPr/>
          </p:nvPicPr>
          <p:blipFill rotWithShape="1">
            <a:blip r:embed="rId12" cstate="print">
              <a:extLst>
                <a:ext uri="{28A0092B-C50C-407E-A947-70E740481C1C}">
                  <a14:useLocalDpi xmlns:a14="http://schemas.microsoft.com/office/drawing/2010/main" val="0"/>
                </a:ext>
              </a:extLst>
            </a:blip>
            <a:srcRect l="32897" t="83317" r="58029" b="5135"/>
            <a:stretch>
              <a:fillRect/>
            </a:stretch>
          </p:blipFill>
          <p:spPr>
            <a:xfrm>
              <a:off x="6126278" y="3444979"/>
              <a:ext cx="979741" cy="889376"/>
            </a:xfrm>
            <a:prstGeom prst="roundRect">
              <a:avLst>
                <a:gd name="adj" fmla="val 0"/>
              </a:avLst>
            </a:prstGeom>
            <a:ln w="12700">
              <a:solidFill>
                <a:schemeClr val="tx1">
                  <a:lumMod val="95000"/>
                  <a:lumOff val="5000"/>
                </a:schemeClr>
              </a:solidFill>
            </a:ln>
          </p:spPr>
        </p:pic>
        <p:sp>
          <p:nvSpPr>
            <p:cNvPr id="121" name="矩形 120"/>
            <p:cNvSpPr/>
            <p:nvPr/>
          </p:nvSpPr>
          <p:spPr>
            <a:xfrm>
              <a:off x="-27548" y="-16278"/>
              <a:ext cx="9169173" cy="892637"/>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65" name="矩形 64"/>
            <p:cNvSpPr/>
            <p:nvPr/>
          </p:nvSpPr>
          <p:spPr>
            <a:xfrm>
              <a:off x="-27548" y="830929"/>
              <a:ext cx="9196038" cy="63993"/>
            </a:xfrm>
            <a:prstGeom prst="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
        <p:nvSpPr>
          <p:cNvPr id="47" name="矩形 46"/>
          <p:cNvSpPr/>
          <p:nvPr/>
        </p:nvSpPr>
        <p:spPr>
          <a:xfrm>
            <a:off x="-27548" y="890299"/>
            <a:ext cx="9178692" cy="4253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48" name="TextBox 22"/>
          <p:cNvSpPr txBox="1">
            <a:spLocks noChangeArrowheads="1"/>
          </p:cNvSpPr>
          <p:nvPr/>
        </p:nvSpPr>
        <p:spPr bwMode="auto">
          <a:xfrm>
            <a:off x="6960482"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srgbClr val="2C92F4"/>
                </a:solidFill>
                <a:latin typeface="方正兰亭纤黑_GBK" panose="02000000000000000000" pitchFamily="2" charset="-122"/>
                <a:ea typeface="方正兰亭纤黑_GBK" panose="02000000000000000000" pitchFamily="2" charset="-122"/>
              </a:rPr>
              <a:t>年终</a:t>
            </a:r>
            <a:endParaRPr lang="en-US" altLang="zh-CN" sz="800" dirty="0">
              <a:solidFill>
                <a:srgbClr val="2C92F4"/>
              </a:solidFill>
              <a:latin typeface="方正兰亭纤黑_GBK" panose="02000000000000000000" pitchFamily="2" charset="-122"/>
              <a:ea typeface="方正兰亭纤黑_GBK" panose="02000000000000000000" pitchFamily="2" charset="-122"/>
            </a:endParaRPr>
          </a:p>
        </p:txBody>
      </p:sp>
      <p:sp>
        <p:nvSpPr>
          <p:cNvPr id="49" name="TextBox 22"/>
          <p:cNvSpPr txBox="1">
            <a:spLocks noChangeArrowheads="1"/>
          </p:cNvSpPr>
          <p:nvPr/>
        </p:nvSpPr>
        <p:spPr bwMode="auto">
          <a:xfrm>
            <a:off x="7842240"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总结</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0" name="TextBox 22"/>
          <p:cNvSpPr txBox="1">
            <a:spLocks noChangeArrowheads="1"/>
          </p:cNvSpPr>
          <p:nvPr/>
        </p:nvSpPr>
        <p:spPr bwMode="auto">
          <a:xfrm>
            <a:off x="7401361" y="4756554"/>
            <a:ext cx="484437" cy="246221"/>
          </a:xfrm>
          <a:prstGeom prst="rect">
            <a:avLst/>
          </a:prstGeom>
          <a:noFill/>
          <a:effectLst/>
        </p:spPr>
        <p:txBody>
          <a:bodyPr vert="horz" wrap="square">
            <a:spAutoFit/>
          </a:bodyPr>
          <a:lstStyle>
            <a:defPPr>
              <a:defRPr lang="zh-CN"/>
            </a:defPPr>
            <a:lvl1pPr algn="dist" fontAlgn="auto">
              <a:spcBef>
                <a:spcPts val="0"/>
              </a:spcBef>
              <a:spcAft>
                <a:spcPts val="0"/>
              </a:spcAft>
              <a:defRPr sz="3200" b="0">
                <a:solidFill>
                  <a:srgbClr val="68B92E"/>
                </a:solidFill>
                <a:effectLst/>
                <a:latin typeface="汉仪大黑简" panose="02010609000101010101" pitchFamily="49" charset="-122"/>
                <a:ea typeface="汉仪大黑简" panose="02010609000101010101" pitchFamily="49" charset="-122"/>
              </a:defRPr>
            </a:lvl1pPr>
          </a:lstStyle>
          <a:p>
            <a:pPr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汇报</a:t>
            </a:r>
            <a:endParaRPr lang="en-US" altLang="zh-CN" sz="10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4" name="任意多边形 53"/>
          <p:cNvSpPr/>
          <p:nvPr/>
        </p:nvSpPr>
        <p:spPr>
          <a:xfrm flipV="1">
            <a:off x="458194" y="4948500"/>
            <a:ext cx="8227613" cy="45719"/>
          </a:xfrm>
          <a:custGeom>
            <a:avLst/>
            <a:gdLst>
              <a:gd name="connsiteX0" fmla="*/ 0 w 7459980"/>
              <a:gd name="connsiteY0" fmla="*/ 0 h 0"/>
              <a:gd name="connsiteX1" fmla="*/ 7459980 w 7459980"/>
              <a:gd name="connsiteY1" fmla="*/ 0 h 0"/>
            </a:gdLst>
            <a:ahLst/>
            <a:cxnLst>
              <a:cxn ang="0">
                <a:pos x="connsiteX0" y="connsiteY0"/>
              </a:cxn>
              <a:cxn ang="0">
                <a:pos x="connsiteX1" y="connsiteY1"/>
              </a:cxn>
            </a:cxnLst>
            <a:rect l="l" t="t" r="r" b="b"/>
            <a:pathLst>
              <a:path w="7459980">
                <a:moveTo>
                  <a:pt x="0" y="0"/>
                </a:moveTo>
                <a:lnTo>
                  <a:pt x="7459980" y="0"/>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55" name="组合 54"/>
          <p:cNvGrpSpPr/>
          <p:nvPr/>
        </p:nvGrpSpPr>
        <p:grpSpPr>
          <a:xfrm>
            <a:off x="522492" y="4894338"/>
            <a:ext cx="298842" cy="56437"/>
            <a:chOff x="927522" y="4800600"/>
            <a:chExt cx="421637" cy="79627"/>
          </a:xfrm>
        </p:grpSpPr>
        <p:sp>
          <p:nvSpPr>
            <p:cNvPr id="56" name="矩形 55"/>
            <p:cNvSpPr/>
            <p:nvPr/>
          </p:nvSpPr>
          <p:spPr>
            <a:xfrm>
              <a:off x="1269532" y="4800600"/>
              <a:ext cx="79627" cy="79627"/>
            </a:xfrm>
            <a:prstGeom prst="rect">
              <a:avLst/>
            </a:prstGeom>
            <a:solidFill>
              <a:srgbClr val="0E1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7" name="矩形 56"/>
            <p:cNvSpPr/>
            <p:nvPr/>
          </p:nvSpPr>
          <p:spPr>
            <a:xfrm>
              <a:off x="1155528" y="4800600"/>
              <a:ext cx="79627" cy="79627"/>
            </a:xfrm>
            <a:prstGeom prst="rect">
              <a:avLst/>
            </a:prstGeom>
            <a:solidFill>
              <a:srgbClr val="217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8" name="矩形 57"/>
            <p:cNvSpPr/>
            <p:nvPr/>
          </p:nvSpPr>
          <p:spPr>
            <a:xfrm>
              <a:off x="927522" y="4800600"/>
              <a:ext cx="79627" cy="79627"/>
            </a:xfrm>
            <a:prstGeom prst="rect">
              <a:avLst/>
            </a:prstGeom>
            <a:solidFill>
              <a:srgbClr val="C6CD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9" name="矩形 58"/>
            <p:cNvSpPr/>
            <p:nvPr/>
          </p:nvSpPr>
          <p:spPr>
            <a:xfrm>
              <a:off x="1041525" y="4800600"/>
              <a:ext cx="79627" cy="796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
        <p:nvSpPr>
          <p:cNvPr id="63" name="TextBox 22"/>
          <p:cNvSpPr txBox="1">
            <a:spLocks noChangeArrowheads="1"/>
          </p:cNvSpPr>
          <p:nvPr/>
        </p:nvSpPr>
        <p:spPr bwMode="auto">
          <a:xfrm>
            <a:off x="8283119" y="4756554"/>
            <a:ext cx="484437" cy="253916"/>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计划</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123" name="TextBox 164"/>
          <p:cNvSpPr txBox="1">
            <a:spLocks noChangeArrowheads="1"/>
          </p:cNvSpPr>
          <p:nvPr/>
        </p:nvSpPr>
        <p:spPr bwMode="auto">
          <a:xfrm>
            <a:off x="256873" y="176381"/>
            <a:ext cx="9353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8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28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4" name="矩形 123"/>
          <p:cNvSpPr/>
          <p:nvPr/>
        </p:nvSpPr>
        <p:spPr bwMode="auto">
          <a:xfrm>
            <a:off x="1070376" y="438014"/>
            <a:ext cx="987322" cy="261610"/>
          </a:xfrm>
          <a:prstGeom prst="rect">
            <a:avLst/>
          </a:prstGeom>
        </p:spPr>
        <p:txBody>
          <a:bodyPr wrap="none">
            <a:spAutoFit/>
          </a:bodyPr>
          <a:lstStyle/>
          <a:p>
            <a:pPr defTabSz="685800">
              <a:defRPr/>
            </a:pPr>
            <a:r>
              <a:rPr lang="en-US" altLang="zh-CN" sz="1100" spc="23" dirty="0">
                <a:solidFill>
                  <a:prstClr val="white"/>
                </a:solidFill>
                <a:latin typeface="Arial" panose="020B0604020202020204" pitchFamily="34" charset="0"/>
                <a:ea typeface="方正正纤黑简体" panose="02000000000000000000" pitchFamily="2" charset="-122"/>
                <a:cs typeface="Arial" panose="020B0604020202020204" pitchFamily="34" charset="0"/>
              </a:rPr>
              <a:t>CONTENTS</a:t>
            </a:r>
            <a:endParaRPr lang="zh-CN" altLang="en-US" sz="1100" spc="23" dirty="0">
              <a:solidFill>
                <a:prstClr val="white"/>
              </a:solidFill>
              <a:latin typeface="Arial" panose="020B0604020202020204" pitchFamily="34" charset="0"/>
              <a:ea typeface="方正正纤黑简体" panose="02000000000000000000" pitchFamily="2" charset="-122"/>
              <a:cs typeface="Arial" panose="020B0604020202020204" pitchFamily="34" charset="0"/>
            </a:endParaRPr>
          </a:p>
        </p:txBody>
      </p:sp>
      <p:pic>
        <p:nvPicPr>
          <p:cNvPr id="127" name="图片 126"/>
          <p:cNvPicPr>
            <a:picLocks noChangeAspect="1"/>
          </p:cNvPicPr>
          <p:nvPr/>
        </p:nvPicPr>
        <p:blipFill rotWithShape="1">
          <a:blip r:embed="rId15" cstate="print">
            <a:extLst>
              <a:ext uri="{28A0092B-C50C-407E-A947-70E740481C1C}">
                <a14:useLocalDpi xmlns:a14="http://schemas.microsoft.com/office/drawing/2010/main" val="0"/>
              </a:ext>
            </a:extLst>
          </a:blip>
          <a:srcRect l="16134" t="72773" r="70056" b="16027"/>
          <a:stretch>
            <a:fillRect/>
          </a:stretch>
        </p:blipFill>
        <p:spPr>
          <a:xfrm>
            <a:off x="2039702" y="896798"/>
            <a:ext cx="1000803" cy="874522"/>
          </a:xfrm>
          <a:prstGeom prst="roundRect">
            <a:avLst>
              <a:gd name="adj" fmla="val 0"/>
            </a:avLst>
          </a:prstGeom>
          <a:ln w="6350">
            <a:solidFill>
              <a:srgbClr val="2C92F4"/>
            </a:solidFill>
          </a:ln>
        </p:spPr>
      </p:pic>
      <p:pic>
        <p:nvPicPr>
          <p:cNvPr id="130" name="图片 129"/>
          <p:cNvPicPr>
            <a:picLocks noChangeAspect="1"/>
          </p:cNvPicPr>
          <p:nvPr/>
        </p:nvPicPr>
        <p:blipFill rotWithShape="1">
          <a:blip r:embed="rId9" cstate="print">
            <a:extLst>
              <a:ext uri="{28A0092B-C50C-407E-A947-70E740481C1C}">
                <a14:useLocalDpi xmlns:a14="http://schemas.microsoft.com/office/drawing/2010/main" val="0"/>
              </a:ext>
            </a:extLst>
          </a:blip>
          <a:srcRect l="40876" t="5619" r="42724" b="74479"/>
          <a:stretch>
            <a:fillRect/>
          </a:stretch>
        </p:blipFill>
        <p:spPr>
          <a:xfrm>
            <a:off x="3048314" y="3566630"/>
            <a:ext cx="992026" cy="870352"/>
          </a:xfrm>
          <a:prstGeom prst="roundRect">
            <a:avLst>
              <a:gd name="adj" fmla="val 0"/>
            </a:avLst>
          </a:prstGeom>
          <a:ln w="6350">
            <a:solidFill>
              <a:srgbClr val="2C92F4"/>
            </a:solidFill>
          </a:ln>
        </p:spPr>
      </p:pic>
      <p:pic>
        <p:nvPicPr>
          <p:cNvPr id="131" name="图片 130"/>
          <p:cNvPicPr>
            <a:picLocks noChangeAspect="1"/>
          </p:cNvPicPr>
          <p:nvPr/>
        </p:nvPicPr>
        <p:blipFill rotWithShape="1">
          <a:blip r:embed="rId8" cstate="print">
            <a:extLst>
              <a:ext uri="{28A0092B-C50C-407E-A947-70E740481C1C}">
                <a14:useLocalDpi xmlns:a14="http://schemas.microsoft.com/office/drawing/2010/main" val="0"/>
              </a:ext>
            </a:extLst>
          </a:blip>
          <a:srcRect l="71464" t="34849" r="891" b="40132"/>
          <a:stretch>
            <a:fillRect/>
          </a:stretch>
        </p:blipFill>
        <p:spPr>
          <a:xfrm flipH="1">
            <a:off x="3048832" y="1781357"/>
            <a:ext cx="994921" cy="900078"/>
          </a:xfrm>
          <a:prstGeom prst="roundRect">
            <a:avLst>
              <a:gd name="adj" fmla="val 0"/>
            </a:avLst>
          </a:prstGeom>
          <a:ln w="6350">
            <a:solidFill>
              <a:srgbClr val="2C92F4"/>
            </a:solidFill>
          </a:ln>
        </p:spPr>
      </p:pic>
      <p:pic>
        <p:nvPicPr>
          <p:cNvPr id="132" name="图片 131"/>
          <p:cNvPicPr>
            <a:picLocks noChangeAspect="1"/>
          </p:cNvPicPr>
          <p:nvPr/>
        </p:nvPicPr>
        <p:blipFill rotWithShape="1">
          <a:blip r:embed="rId9" cstate="print">
            <a:extLst>
              <a:ext uri="{28A0092B-C50C-407E-A947-70E740481C1C}">
                <a14:useLocalDpi xmlns:a14="http://schemas.microsoft.com/office/drawing/2010/main" val="0"/>
              </a:ext>
            </a:extLst>
          </a:blip>
          <a:srcRect l="3764" t="6707" r="79822" b="73392"/>
          <a:stretch>
            <a:fillRect/>
          </a:stretch>
        </p:blipFill>
        <p:spPr>
          <a:xfrm>
            <a:off x="2047148" y="2690472"/>
            <a:ext cx="992852" cy="870352"/>
          </a:xfrm>
          <a:prstGeom prst="roundRect">
            <a:avLst>
              <a:gd name="adj" fmla="val 0"/>
            </a:avLst>
          </a:prstGeom>
          <a:ln w="6350">
            <a:solidFill>
              <a:srgbClr val="2C92F4"/>
            </a:solidFill>
          </a:ln>
        </p:spPr>
      </p:pic>
      <p:grpSp>
        <p:nvGrpSpPr>
          <p:cNvPr id="52" name="组合 51"/>
          <p:cNvGrpSpPr/>
          <p:nvPr/>
        </p:nvGrpSpPr>
        <p:grpSpPr>
          <a:xfrm>
            <a:off x="3597890" y="1044842"/>
            <a:ext cx="1480918" cy="631267"/>
            <a:chOff x="3132138" y="1090594"/>
            <a:chExt cx="1480918" cy="631267"/>
          </a:xfrm>
        </p:grpSpPr>
        <p:sp>
          <p:nvSpPr>
            <p:cNvPr id="134" name="TextBox 164"/>
            <p:cNvSpPr txBox="1">
              <a:spLocks noChangeArrowheads="1"/>
            </p:cNvSpPr>
            <p:nvPr/>
          </p:nvSpPr>
          <p:spPr bwMode="auto">
            <a:xfrm>
              <a:off x="3132138" y="1090594"/>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企业文化</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5" name="矩形 134"/>
            <p:cNvSpPr/>
            <p:nvPr/>
          </p:nvSpPr>
          <p:spPr>
            <a:xfrm>
              <a:off x="3182863" y="1467945"/>
              <a:ext cx="1379469"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Corpora culture</a:t>
              </a:r>
              <a:endParaRPr lang="zh-CN" altLang="en-US" sz="1050" dirty="0">
                <a:solidFill>
                  <a:prstClr val="black">
                    <a:lumMod val="95000"/>
                    <a:lumOff val="5000"/>
                  </a:prstClr>
                </a:solidFill>
                <a:latin typeface="Arial" panose="020B0604020202020204" pitchFamily="34" charset="0"/>
              </a:endParaRPr>
            </a:p>
          </p:txBody>
        </p:sp>
      </p:grpSp>
      <p:grpSp>
        <p:nvGrpSpPr>
          <p:cNvPr id="66" name="组合 65"/>
          <p:cNvGrpSpPr/>
          <p:nvPr/>
        </p:nvGrpSpPr>
        <p:grpSpPr>
          <a:xfrm>
            <a:off x="4611077" y="3818603"/>
            <a:ext cx="1480918" cy="625534"/>
            <a:chOff x="4153320" y="3818603"/>
            <a:chExt cx="1480918" cy="625534"/>
          </a:xfrm>
        </p:grpSpPr>
        <p:sp>
          <p:nvSpPr>
            <p:cNvPr id="140" name="TextBox 164"/>
            <p:cNvSpPr txBox="1">
              <a:spLocks noChangeArrowheads="1"/>
            </p:cNvSpPr>
            <p:nvPr/>
          </p:nvSpPr>
          <p:spPr bwMode="auto">
            <a:xfrm>
              <a:off x="4153320" y="3818603"/>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未来展望</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1" name="矩形 140"/>
            <p:cNvSpPr/>
            <p:nvPr/>
          </p:nvSpPr>
          <p:spPr>
            <a:xfrm>
              <a:off x="4213569" y="4190221"/>
              <a:ext cx="1379470"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Future prospects</a:t>
              </a:r>
              <a:endParaRPr lang="zh-CN" altLang="en-US" sz="1050" dirty="0">
                <a:solidFill>
                  <a:prstClr val="black">
                    <a:lumMod val="95000"/>
                    <a:lumOff val="5000"/>
                  </a:prstClr>
                </a:solidFill>
                <a:latin typeface="Arial" panose="020B0604020202020204" pitchFamily="34" charset="0"/>
              </a:endParaRPr>
            </a:p>
          </p:txBody>
        </p:sp>
      </p:grpSp>
      <p:sp>
        <p:nvSpPr>
          <p:cNvPr id="88" name="TextBox 164"/>
          <p:cNvSpPr txBox="1">
            <a:spLocks noChangeArrowheads="1"/>
          </p:cNvSpPr>
          <p:nvPr/>
        </p:nvSpPr>
        <p:spPr bwMode="auto">
          <a:xfrm>
            <a:off x="3148273" y="999942"/>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1</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1" name="TextBox 164"/>
          <p:cNvSpPr txBox="1">
            <a:spLocks noChangeArrowheads="1"/>
          </p:cNvSpPr>
          <p:nvPr/>
        </p:nvSpPr>
        <p:spPr bwMode="auto">
          <a:xfrm>
            <a:off x="4153320" y="1961289"/>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2</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3" name="TextBox 164"/>
          <p:cNvSpPr txBox="1">
            <a:spLocks noChangeArrowheads="1"/>
          </p:cNvSpPr>
          <p:nvPr/>
        </p:nvSpPr>
        <p:spPr bwMode="auto">
          <a:xfrm>
            <a:off x="3149380" y="2842473"/>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3</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5" name="TextBox 164"/>
          <p:cNvSpPr txBox="1">
            <a:spLocks noChangeArrowheads="1"/>
          </p:cNvSpPr>
          <p:nvPr/>
        </p:nvSpPr>
        <p:spPr bwMode="auto">
          <a:xfrm>
            <a:off x="4180816" y="3748707"/>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4</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矩形 50"/>
          <p:cNvSpPr/>
          <p:nvPr/>
        </p:nvSpPr>
        <p:spPr>
          <a:xfrm>
            <a:off x="2038963" y="896798"/>
            <a:ext cx="1000818" cy="876881"/>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87" name="矩形 86"/>
          <p:cNvSpPr/>
          <p:nvPr/>
        </p:nvSpPr>
        <p:spPr>
          <a:xfrm>
            <a:off x="3048634" y="1782684"/>
            <a:ext cx="998013" cy="898751"/>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89" name="矩形 88"/>
          <p:cNvSpPr/>
          <p:nvPr/>
        </p:nvSpPr>
        <p:spPr>
          <a:xfrm>
            <a:off x="3044047" y="3561437"/>
            <a:ext cx="1002828" cy="882700"/>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grpSp>
        <p:nvGrpSpPr>
          <p:cNvPr id="92" name="组合 91"/>
          <p:cNvGrpSpPr/>
          <p:nvPr/>
        </p:nvGrpSpPr>
        <p:grpSpPr>
          <a:xfrm>
            <a:off x="4602279" y="2027229"/>
            <a:ext cx="1674607" cy="628303"/>
            <a:chOff x="4140886" y="2022677"/>
            <a:chExt cx="1674607" cy="628303"/>
          </a:xfrm>
        </p:grpSpPr>
        <p:sp>
          <p:nvSpPr>
            <p:cNvPr id="94" name="TextBox 164"/>
            <p:cNvSpPr txBox="1">
              <a:spLocks noChangeArrowheads="1"/>
            </p:cNvSpPr>
            <p:nvPr/>
          </p:nvSpPr>
          <p:spPr bwMode="auto">
            <a:xfrm>
              <a:off x="4140886" y="2022677"/>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发展历程</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6" name="矩形 95"/>
            <p:cNvSpPr/>
            <p:nvPr/>
          </p:nvSpPr>
          <p:spPr>
            <a:xfrm>
              <a:off x="4172436" y="2397064"/>
              <a:ext cx="1643057"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Development history</a:t>
              </a:r>
              <a:endParaRPr lang="zh-CN" altLang="en-US" sz="1050" dirty="0">
                <a:solidFill>
                  <a:prstClr val="black">
                    <a:lumMod val="95000"/>
                    <a:lumOff val="5000"/>
                  </a:prstClr>
                </a:solidFill>
                <a:latin typeface="Arial" panose="020B0604020202020204" pitchFamily="34" charset="0"/>
              </a:endParaRPr>
            </a:p>
          </p:txBody>
        </p:sp>
      </p:grpSp>
      <p:grpSp>
        <p:nvGrpSpPr>
          <p:cNvPr id="97" name="组合 96"/>
          <p:cNvGrpSpPr/>
          <p:nvPr/>
        </p:nvGrpSpPr>
        <p:grpSpPr>
          <a:xfrm>
            <a:off x="3578630" y="2913418"/>
            <a:ext cx="1480918" cy="617367"/>
            <a:chOff x="3143492" y="2913418"/>
            <a:chExt cx="1480918" cy="617367"/>
          </a:xfrm>
        </p:grpSpPr>
        <p:sp>
          <p:nvSpPr>
            <p:cNvPr id="98" name="TextBox 164"/>
            <p:cNvSpPr txBox="1">
              <a:spLocks noChangeArrowheads="1"/>
            </p:cNvSpPr>
            <p:nvPr/>
          </p:nvSpPr>
          <p:spPr bwMode="auto">
            <a:xfrm>
              <a:off x="3143492" y="2913418"/>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公司概况</a:t>
              </a:r>
              <a:endParaRPr lang="zh-CN" altLang="en-US" sz="2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9" name="矩形 98"/>
            <p:cNvSpPr/>
            <p:nvPr/>
          </p:nvSpPr>
          <p:spPr>
            <a:xfrm>
              <a:off x="3218922" y="3276869"/>
              <a:ext cx="1395760" cy="253916"/>
            </a:xfrm>
            <a:prstGeom prst="rect">
              <a:avLst/>
            </a:prstGeom>
          </p:spPr>
          <p:txBody>
            <a:bodyPr wrap="square">
              <a:spAutoFit/>
            </a:bodyPr>
            <a:lstStyle/>
            <a:p>
              <a:pPr defTabSz="685800"/>
              <a:r>
                <a:rPr lang="en-US" altLang="zh-CN" sz="1050" dirty="0">
                  <a:solidFill>
                    <a:srgbClr val="2C92F4"/>
                  </a:solidFill>
                  <a:latin typeface="Arial" panose="020B0604020202020204" pitchFamily="34" charset="0"/>
                </a:rPr>
                <a:t>Company profile</a:t>
              </a:r>
              <a:endParaRPr lang="zh-CN" altLang="en-US" sz="1050" dirty="0">
                <a:solidFill>
                  <a:srgbClr val="2C92F4"/>
                </a:solidFill>
                <a:latin typeface="Arial" panose="020B0604020202020204" pitchFamily="34" charset="0"/>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29"/>
          <p:cNvSpPr/>
          <p:nvPr/>
        </p:nvSpPr>
        <p:spPr>
          <a:xfrm>
            <a:off x="772534" y="1258108"/>
            <a:ext cx="1129291" cy="3193732"/>
          </a:xfrm>
          <a:prstGeom prst="roundRect">
            <a:avLst>
              <a:gd name="adj" fmla="val 12086"/>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31" name="圆角矩形 30"/>
          <p:cNvSpPr/>
          <p:nvPr/>
        </p:nvSpPr>
        <p:spPr>
          <a:xfrm>
            <a:off x="2163184" y="1258108"/>
            <a:ext cx="1129291" cy="3193732"/>
          </a:xfrm>
          <a:prstGeom prst="roundRect">
            <a:avLst>
              <a:gd name="adj" fmla="val 12086"/>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32" name="圆角矩形 31"/>
          <p:cNvSpPr/>
          <p:nvPr/>
        </p:nvSpPr>
        <p:spPr>
          <a:xfrm>
            <a:off x="3555202" y="1258108"/>
            <a:ext cx="1127923" cy="3193732"/>
          </a:xfrm>
          <a:prstGeom prst="roundRect">
            <a:avLst>
              <a:gd name="adj" fmla="val 12086"/>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33" name="椭圆 32"/>
          <p:cNvSpPr/>
          <p:nvPr/>
        </p:nvSpPr>
        <p:spPr>
          <a:xfrm>
            <a:off x="883780" y="1478770"/>
            <a:ext cx="864058" cy="862691"/>
          </a:xfrm>
          <a:prstGeom prst="ellipse">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dirty="0">
              <a:solidFill>
                <a:prstClr val="white"/>
              </a:solidFill>
            </a:endParaRPr>
          </a:p>
        </p:txBody>
      </p:sp>
      <p:sp>
        <p:nvSpPr>
          <p:cNvPr id="34" name="椭圆 33"/>
          <p:cNvSpPr/>
          <p:nvPr/>
        </p:nvSpPr>
        <p:spPr>
          <a:xfrm>
            <a:off x="2274430" y="1478770"/>
            <a:ext cx="864058" cy="862691"/>
          </a:xfrm>
          <a:prstGeom prst="ellipse">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dirty="0">
              <a:solidFill>
                <a:prstClr val="white"/>
              </a:solidFill>
            </a:endParaRPr>
          </a:p>
        </p:txBody>
      </p:sp>
      <p:sp>
        <p:nvSpPr>
          <p:cNvPr id="35" name="椭圆 34"/>
          <p:cNvSpPr/>
          <p:nvPr/>
        </p:nvSpPr>
        <p:spPr>
          <a:xfrm>
            <a:off x="3666447" y="1478770"/>
            <a:ext cx="862691" cy="862691"/>
          </a:xfrm>
          <a:prstGeom prst="ellipse">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dirty="0">
              <a:solidFill>
                <a:prstClr val="white"/>
              </a:solidFill>
            </a:endParaRPr>
          </a:p>
        </p:txBody>
      </p:sp>
      <p:grpSp>
        <p:nvGrpSpPr>
          <p:cNvPr id="36" name="组合 35"/>
          <p:cNvGrpSpPr/>
          <p:nvPr/>
        </p:nvGrpSpPr>
        <p:grpSpPr bwMode="auto">
          <a:xfrm>
            <a:off x="939582" y="2546531"/>
            <a:ext cx="3609846" cy="286782"/>
            <a:chOff x="347149" y="3770869"/>
            <a:chExt cx="4191478" cy="333368"/>
          </a:xfrm>
        </p:grpSpPr>
        <p:sp>
          <p:nvSpPr>
            <p:cNvPr id="37" name="TextBox 9"/>
            <p:cNvSpPr txBox="1">
              <a:spLocks noChangeArrowheads="1"/>
            </p:cNvSpPr>
            <p:nvPr/>
          </p:nvSpPr>
          <p:spPr bwMode="auto">
            <a:xfrm>
              <a:off x="347149" y="3782240"/>
              <a:ext cx="924757" cy="321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200" dirty="0">
                  <a:solidFill>
                    <a:prstClr val="white"/>
                  </a:solidFill>
                  <a:latin typeface="微软雅黑" panose="020B0503020204020204" pitchFamily="34" charset="-122"/>
                  <a:ea typeface="微软雅黑" panose="020B0503020204020204" pitchFamily="34" charset="-122"/>
                </a:rPr>
                <a:t>添加标题</a:t>
              </a:r>
              <a:endParaRPr lang="en-US" altLang="zh-CN" sz="1100" dirty="0">
                <a:solidFill>
                  <a:prstClr val="white"/>
                </a:solidFill>
                <a:latin typeface="微软雅黑" panose="020B0503020204020204" pitchFamily="34" charset="-122"/>
                <a:ea typeface="微软雅黑" panose="020B0503020204020204" pitchFamily="34" charset="-122"/>
              </a:endParaRPr>
            </a:p>
          </p:txBody>
        </p:sp>
        <p:sp>
          <p:nvSpPr>
            <p:cNvPr id="38" name="TextBox 12"/>
            <p:cNvSpPr txBox="1">
              <a:spLocks noChangeArrowheads="1"/>
            </p:cNvSpPr>
            <p:nvPr/>
          </p:nvSpPr>
          <p:spPr bwMode="auto">
            <a:xfrm>
              <a:off x="1991680" y="3780510"/>
              <a:ext cx="924757" cy="321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200" dirty="0">
                  <a:solidFill>
                    <a:prstClr val="white"/>
                  </a:solidFill>
                  <a:latin typeface="微软雅黑" panose="020B0503020204020204" pitchFamily="34" charset="-122"/>
                  <a:ea typeface="微软雅黑" panose="020B0503020204020204" pitchFamily="34" charset="-122"/>
                </a:rPr>
                <a:t>添加标题</a:t>
              </a:r>
              <a:endParaRPr lang="en-US" altLang="zh-CN" sz="1100" dirty="0">
                <a:solidFill>
                  <a:prstClr val="white"/>
                </a:solidFill>
                <a:latin typeface="微软雅黑" panose="020B0503020204020204" pitchFamily="34" charset="-122"/>
                <a:ea typeface="微软雅黑" panose="020B0503020204020204" pitchFamily="34" charset="-122"/>
              </a:endParaRPr>
            </a:p>
          </p:txBody>
        </p:sp>
        <p:sp>
          <p:nvSpPr>
            <p:cNvPr id="39" name="TextBox 15"/>
            <p:cNvSpPr txBox="1">
              <a:spLocks noChangeArrowheads="1"/>
            </p:cNvSpPr>
            <p:nvPr/>
          </p:nvSpPr>
          <p:spPr bwMode="auto">
            <a:xfrm>
              <a:off x="3613870" y="3770869"/>
              <a:ext cx="924757" cy="321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200" dirty="0">
                  <a:solidFill>
                    <a:prstClr val="white"/>
                  </a:solidFill>
                  <a:latin typeface="微软雅黑" panose="020B0503020204020204" pitchFamily="34" charset="-122"/>
                  <a:ea typeface="微软雅黑" panose="020B0503020204020204" pitchFamily="34" charset="-122"/>
                </a:rPr>
                <a:t>添加标题</a:t>
              </a:r>
              <a:endParaRPr lang="en-US" altLang="zh-CN" sz="1100" dirty="0">
                <a:solidFill>
                  <a:prstClr val="white"/>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bwMode="auto">
          <a:xfrm>
            <a:off x="4945852" y="1278017"/>
            <a:ext cx="3528163" cy="2945308"/>
            <a:chOff x="5141082" y="2430213"/>
            <a:chExt cx="3535268" cy="3419936"/>
          </a:xfrm>
        </p:grpSpPr>
        <p:sp>
          <p:nvSpPr>
            <p:cNvPr id="41" name="TextBox 35"/>
            <p:cNvSpPr txBox="1">
              <a:spLocks noChangeArrowheads="1"/>
            </p:cNvSpPr>
            <p:nvPr/>
          </p:nvSpPr>
          <p:spPr bwMode="auto">
            <a:xfrm>
              <a:off x="5141083" y="2430213"/>
              <a:ext cx="3535267" cy="96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lnSpc>
                  <a:spcPct val="120000"/>
                </a:lnSpc>
              </a:pP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拥有国内顶尖的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创造卓越价值。</a:t>
              </a:r>
              <a:endPar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2" name="TextBox 36"/>
            <p:cNvSpPr txBox="1">
              <a:spLocks noChangeArrowheads="1"/>
            </p:cNvSpPr>
            <p:nvPr/>
          </p:nvSpPr>
          <p:spPr bwMode="auto">
            <a:xfrm>
              <a:off x="5141082" y="3654988"/>
              <a:ext cx="3535267" cy="96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lnSpc>
                  <a:spcPct val="120000"/>
                </a:lnSpc>
              </a:pP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拥有国内顶尖的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创造卓越价值。</a:t>
              </a:r>
              <a:endPar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3" name="TextBox 37"/>
            <p:cNvSpPr txBox="1">
              <a:spLocks noChangeArrowheads="1"/>
            </p:cNvSpPr>
            <p:nvPr/>
          </p:nvSpPr>
          <p:spPr bwMode="auto">
            <a:xfrm>
              <a:off x="5141082" y="4885239"/>
              <a:ext cx="3535267" cy="96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lnSpc>
                  <a:spcPct val="120000"/>
                </a:lnSpc>
              </a:pP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拥有国内顶尖的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创造卓越价值。</a:t>
              </a:r>
              <a:endPar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pic>
        <p:nvPicPr>
          <p:cNvPr id="44" name="图片 43"/>
          <p:cNvPicPr>
            <a:picLocks noChangeAspect="1"/>
          </p:cNvPicPr>
          <p:nvPr/>
        </p:nvPicPr>
        <p:blipFill rotWithShape="1">
          <a:blip r:embed="rId1" cstate="print">
            <a:extLst>
              <a:ext uri="{28A0092B-C50C-407E-A947-70E740481C1C}">
                <a14:useLocalDpi xmlns:a14="http://schemas.microsoft.com/office/drawing/2010/main" val="0"/>
              </a:ext>
            </a:extLst>
          </a:blip>
          <a:srcRect l="71" t="16485" r="71321" b="41014"/>
          <a:stretch>
            <a:fillRect/>
          </a:stretch>
        </p:blipFill>
        <p:spPr>
          <a:xfrm>
            <a:off x="2274430" y="1460315"/>
            <a:ext cx="902339" cy="894136"/>
          </a:xfrm>
          <a:prstGeom prst="ellipse">
            <a:avLst/>
          </a:prstGeom>
        </p:spPr>
      </p:pic>
      <p:pic>
        <p:nvPicPr>
          <p:cNvPr id="45" name="图片 44"/>
          <p:cNvPicPr>
            <a:picLocks noChangeAspect="1"/>
          </p:cNvPicPr>
          <p:nvPr/>
        </p:nvPicPr>
        <p:blipFill rotWithShape="1">
          <a:blip r:embed="rId2">
            <a:extLst>
              <a:ext uri="{28A0092B-C50C-407E-A947-70E740481C1C}">
                <a14:useLocalDpi xmlns:a14="http://schemas.microsoft.com/office/drawing/2010/main" val="0"/>
              </a:ext>
            </a:extLst>
          </a:blip>
          <a:srcRect l="56465" t="46105" r="23324" b="25128"/>
          <a:stretch>
            <a:fillRect/>
          </a:stretch>
        </p:blipFill>
        <p:spPr>
          <a:xfrm>
            <a:off x="871163" y="1462895"/>
            <a:ext cx="894136" cy="902339"/>
          </a:xfrm>
          <a:prstGeom prst="ellipse">
            <a:avLst/>
          </a:prstGeom>
        </p:spPr>
      </p:pic>
      <p:pic>
        <p:nvPicPr>
          <p:cNvPr id="46" name="图片 45"/>
          <p:cNvPicPr>
            <a:picLocks noChangeAspect="1"/>
          </p:cNvPicPr>
          <p:nvPr/>
        </p:nvPicPr>
        <p:blipFill rotWithShape="1">
          <a:blip r:embed="rId3" cstate="print">
            <a:extLst>
              <a:ext uri="{28A0092B-C50C-407E-A947-70E740481C1C}">
                <a14:useLocalDpi xmlns:a14="http://schemas.microsoft.com/office/drawing/2010/main" val="0"/>
              </a:ext>
            </a:extLst>
          </a:blip>
          <a:srcRect l="50901" t="439" r="15182" b="50270"/>
          <a:stretch>
            <a:fillRect/>
          </a:stretch>
        </p:blipFill>
        <p:spPr>
          <a:xfrm>
            <a:off x="3661142" y="1465077"/>
            <a:ext cx="878761" cy="888745"/>
          </a:xfrm>
          <a:prstGeom prst="ellipse">
            <a:avLst/>
          </a:prstGeom>
          <a:ln>
            <a:noFill/>
          </a:ln>
        </p:spPr>
      </p:pic>
      <p:sp>
        <p:nvSpPr>
          <p:cNvPr id="47" name="矩形 46"/>
          <p:cNvSpPr>
            <a:spLocks noChangeArrowheads="1"/>
          </p:cNvSpPr>
          <p:nvPr/>
        </p:nvSpPr>
        <p:spPr bwMode="auto">
          <a:xfrm>
            <a:off x="886579" y="2870926"/>
            <a:ext cx="93477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150000"/>
              </a:lnSpc>
            </a:pPr>
            <a:r>
              <a:rPr lang="zh-CN" altLang="zh-CN" sz="800" dirty="0">
                <a:solidFill>
                  <a:prstClr val="white"/>
                </a:solidFill>
                <a:latin typeface="微软雅黑" panose="020B0503020204020204" pitchFamily="34" charset="-122"/>
                <a:ea typeface="微软雅黑" panose="020B0503020204020204" pitchFamily="34" charset="-122"/>
              </a:rPr>
              <a:t>锐普</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zh-CN" sz="800" dirty="0">
                <a:solidFill>
                  <a:prstClr val="white"/>
                </a:solidFill>
                <a:latin typeface="微软雅黑" panose="020B0503020204020204" pitchFamily="34" charset="-122"/>
                <a:ea typeface="微软雅黑" panose="020B0503020204020204" pitchFamily="34" charset="-122"/>
              </a:rPr>
              <a:t>的设计理念：杜绝平庸、专做精品 ！</a:t>
            </a:r>
            <a:r>
              <a:rPr lang="en-US" altLang="zh-CN" sz="800" dirty="0">
                <a:solidFill>
                  <a:prstClr val="white"/>
                </a:solidFill>
                <a:latin typeface="微软雅黑" panose="020B0503020204020204" pitchFamily="34" charset="-122"/>
                <a:ea typeface="微软雅黑" panose="020B0503020204020204" pitchFamily="34" charset="-122"/>
              </a:rPr>
              <a:t>100%</a:t>
            </a:r>
            <a:r>
              <a:rPr lang="zh-CN" altLang="zh-CN" sz="800" dirty="0">
                <a:solidFill>
                  <a:prstClr val="white"/>
                </a:solidFill>
                <a:latin typeface="微软雅黑" panose="020B0503020204020204" pitchFamily="34" charset="-122"/>
                <a:ea typeface="微软雅黑" panose="020B0503020204020204" pitchFamily="34" charset="-122"/>
              </a:rPr>
              <a:t>专业；</a:t>
            </a:r>
            <a:r>
              <a:rPr lang="en-US" altLang="zh-CN" sz="800" dirty="0">
                <a:solidFill>
                  <a:prstClr val="white"/>
                </a:solidFill>
                <a:latin typeface="微软雅黑" panose="020B0503020204020204" pitchFamily="34" charset="-122"/>
                <a:ea typeface="微软雅黑" panose="020B0503020204020204" pitchFamily="34" charset="-122"/>
              </a:rPr>
              <a:t>100%</a:t>
            </a:r>
            <a:r>
              <a:rPr lang="zh-CN" altLang="zh-CN" sz="800" dirty="0">
                <a:solidFill>
                  <a:prstClr val="white"/>
                </a:solidFill>
                <a:latin typeface="微软雅黑" panose="020B0503020204020204" pitchFamily="34" charset="-122"/>
                <a:ea typeface="微软雅黑" panose="020B0503020204020204" pitchFamily="34" charset="-122"/>
              </a:rPr>
              <a:t>尽心；</a:t>
            </a:r>
            <a:r>
              <a:rPr lang="en-US" altLang="zh-CN" sz="800" dirty="0">
                <a:solidFill>
                  <a:prstClr val="white"/>
                </a:solidFill>
                <a:latin typeface="微软雅黑" panose="020B0503020204020204" pitchFamily="34" charset="-122"/>
                <a:ea typeface="微软雅黑" panose="020B0503020204020204" pitchFamily="34" charset="-122"/>
              </a:rPr>
              <a:t>100%</a:t>
            </a:r>
            <a:r>
              <a:rPr lang="zh-CN" altLang="zh-CN" sz="800" dirty="0">
                <a:solidFill>
                  <a:prstClr val="white"/>
                </a:solidFill>
                <a:latin typeface="微软雅黑" panose="020B0503020204020204" pitchFamily="34" charset="-122"/>
                <a:ea typeface="微软雅黑" panose="020B0503020204020204" pitchFamily="34" charset="-122"/>
              </a:rPr>
              <a:t>创意。</a:t>
            </a:r>
            <a:endParaRPr lang="zh-CN" altLang="zh-CN" sz="800" dirty="0">
              <a:solidFill>
                <a:prstClr val="white"/>
              </a:solidFill>
              <a:latin typeface="微软雅黑" panose="020B0503020204020204" pitchFamily="34" charset="-122"/>
              <a:ea typeface="微软雅黑" panose="020B0503020204020204" pitchFamily="34" charset="-122"/>
            </a:endParaRPr>
          </a:p>
        </p:txBody>
      </p:sp>
      <p:sp>
        <p:nvSpPr>
          <p:cNvPr id="48" name="矩形 47"/>
          <p:cNvSpPr>
            <a:spLocks noChangeArrowheads="1"/>
          </p:cNvSpPr>
          <p:nvPr/>
        </p:nvSpPr>
        <p:spPr bwMode="auto">
          <a:xfrm>
            <a:off x="2307209" y="2858952"/>
            <a:ext cx="88075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150000"/>
              </a:lnSpc>
            </a:pPr>
            <a:r>
              <a:rPr lang="zh-CN" altLang="zh-CN" sz="800" dirty="0">
                <a:solidFill>
                  <a:prstClr val="white"/>
                </a:solidFill>
                <a:latin typeface="微软雅黑" panose="020B0503020204020204" pitchFamily="34" charset="-122"/>
                <a:ea typeface="微软雅黑" panose="020B0503020204020204" pitchFamily="34" charset="-122"/>
              </a:rPr>
              <a:t>锐普</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zh-CN" sz="800" dirty="0">
                <a:solidFill>
                  <a:prstClr val="white"/>
                </a:solidFill>
                <a:latin typeface="微软雅黑" panose="020B0503020204020204" pitchFamily="34" charset="-122"/>
                <a:ea typeface="微软雅黑" panose="020B0503020204020204" pitchFamily="34" charset="-122"/>
              </a:rPr>
              <a:t>服务领域：</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zh-CN" sz="800" dirty="0">
                <a:solidFill>
                  <a:prstClr val="white"/>
                </a:solidFill>
                <a:latin typeface="微软雅黑" panose="020B0503020204020204" pitchFamily="34" charset="-122"/>
                <a:ea typeface="微软雅黑" panose="020B0503020204020204" pitchFamily="34" charset="-122"/>
              </a:rPr>
              <a:t>公共模板设计；</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zh-CN" sz="800" dirty="0">
                <a:solidFill>
                  <a:prstClr val="white"/>
                </a:solidFill>
                <a:latin typeface="微软雅黑" panose="020B0503020204020204" pitchFamily="34" charset="-122"/>
                <a:ea typeface="微软雅黑" panose="020B0503020204020204" pitchFamily="34" charset="-122"/>
              </a:rPr>
              <a:t>个性模板设计；</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zh-CN" sz="800" dirty="0">
                <a:solidFill>
                  <a:prstClr val="white"/>
                </a:solidFill>
                <a:latin typeface="微软雅黑" panose="020B0503020204020204" pitchFamily="34" charset="-122"/>
                <a:ea typeface="微软雅黑" panose="020B0503020204020204" pitchFamily="34" charset="-122"/>
              </a:rPr>
              <a:t>稿件制作。</a:t>
            </a:r>
            <a:endParaRPr lang="zh-CN" altLang="zh-CN" sz="800" dirty="0">
              <a:solidFill>
                <a:prstClr val="white"/>
              </a:solidFill>
              <a:latin typeface="微软雅黑" panose="020B0503020204020204" pitchFamily="34" charset="-122"/>
              <a:ea typeface="微软雅黑" panose="020B0503020204020204" pitchFamily="34" charset="-122"/>
            </a:endParaRPr>
          </a:p>
        </p:txBody>
      </p:sp>
      <p:sp>
        <p:nvSpPr>
          <p:cNvPr id="49" name="矩形 48"/>
          <p:cNvSpPr>
            <a:spLocks noChangeArrowheads="1"/>
          </p:cNvSpPr>
          <p:nvPr/>
        </p:nvSpPr>
        <p:spPr bwMode="auto">
          <a:xfrm>
            <a:off x="3701471" y="2831824"/>
            <a:ext cx="97530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150000"/>
              </a:lnSpc>
            </a:pPr>
            <a:r>
              <a:rPr lang="zh-CN" altLang="zh-CN" sz="800" dirty="0">
                <a:solidFill>
                  <a:prstClr val="white"/>
                </a:solidFill>
                <a:latin typeface="微软雅黑" panose="020B0503020204020204" pitchFamily="34" charset="-122"/>
                <a:ea typeface="微软雅黑" panose="020B0503020204020204" pitchFamily="34" charset="-122"/>
              </a:rPr>
              <a:t>锐普</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zh-CN" sz="800" dirty="0">
                <a:solidFill>
                  <a:prstClr val="white"/>
                </a:solidFill>
                <a:latin typeface="微软雅黑" panose="020B0503020204020204" pitchFamily="34" charset="-122"/>
                <a:ea typeface="微软雅黑" panose="020B0503020204020204" pitchFamily="34" charset="-122"/>
              </a:rPr>
              <a:t>的设计理念：杜绝平庸、专做精品 ！</a:t>
            </a:r>
            <a:r>
              <a:rPr lang="en-US" altLang="zh-CN" sz="800" dirty="0">
                <a:solidFill>
                  <a:prstClr val="white"/>
                </a:solidFill>
                <a:latin typeface="微软雅黑" panose="020B0503020204020204" pitchFamily="34" charset="-122"/>
                <a:ea typeface="微软雅黑" panose="020B0503020204020204" pitchFamily="34" charset="-122"/>
              </a:rPr>
              <a:t>100%</a:t>
            </a:r>
            <a:r>
              <a:rPr lang="zh-CN" altLang="zh-CN" sz="800" dirty="0">
                <a:solidFill>
                  <a:prstClr val="white"/>
                </a:solidFill>
                <a:latin typeface="微软雅黑" panose="020B0503020204020204" pitchFamily="34" charset="-122"/>
                <a:ea typeface="微软雅黑" panose="020B0503020204020204" pitchFamily="34" charset="-122"/>
              </a:rPr>
              <a:t>专业；</a:t>
            </a:r>
            <a:r>
              <a:rPr lang="en-US" altLang="zh-CN" sz="800" dirty="0">
                <a:solidFill>
                  <a:prstClr val="white"/>
                </a:solidFill>
                <a:latin typeface="微软雅黑" panose="020B0503020204020204" pitchFamily="34" charset="-122"/>
                <a:ea typeface="微软雅黑" panose="020B0503020204020204" pitchFamily="34" charset="-122"/>
              </a:rPr>
              <a:t>100%</a:t>
            </a:r>
            <a:r>
              <a:rPr lang="zh-CN" altLang="zh-CN" sz="800" dirty="0">
                <a:solidFill>
                  <a:prstClr val="white"/>
                </a:solidFill>
                <a:latin typeface="微软雅黑" panose="020B0503020204020204" pitchFamily="34" charset="-122"/>
                <a:ea typeface="微软雅黑" panose="020B0503020204020204" pitchFamily="34" charset="-122"/>
              </a:rPr>
              <a:t>尽心；</a:t>
            </a:r>
            <a:r>
              <a:rPr lang="en-US" altLang="zh-CN" sz="800" dirty="0">
                <a:solidFill>
                  <a:prstClr val="white"/>
                </a:solidFill>
                <a:latin typeface="微软雅黑" panose="020B0503020204020204" pitchFamily="34" charset="-122"/>
                <a:ea typeface="微软雅黑" panose="020B0503020204020204" pitchFamily="34" charset="-122"/>
              </a:rPr>
              <a:t>100%</a:t>
            </a:r>
            <a:r>
              <a:rPr lang="zh-CN" altLang="zh-CN" sz="800" dirty="0">
                <a:solidFill>
                  <a:prstClr val="white"/>
                </a:solidFill>
                <a:latin typeface="微软雅黑" panose="020B0503020204020204" pitchFamily="34" charset="-122"/>
                <a:ea typeface="微软雅黑" panose="020B0503020204020204" pitchFamily="34" charset="-122"/>
              </a:rPr>
              <a:t>创意。</a:t>
            </a:r>
            <a:endParaRPr lang="zh-CN" altLang="zh-CN" sz="800" dirty="0">
              <a:solidFill>
                <a:prstClr val="white"/>
              </a:solidFill>
              <a:latin typeface="微软雅黑" panose="020B0503020204020204" pitchFamily="34" charset="-122"/>
              <a:ea typeface="微软雅黑" panose="020B0503020204020204" pitchFamily="34" charset="-122"/>
            </a:endParaRPr>
          </a:p>
        </p:txBody>
      </p:sp>
      <p:sp>
        <p:nvSpPr>
          <p:cNvPr id="50" name="矩形 49"/>
          <p:cNvSpPr>
            <a:spLocks noChangeArrowheads="1"/>
          </p:cNvSpPr>
          <p:nvPr/>
        </p:nvSpPr>
        <p:spPr bwMode="auto">
          <a:xfrm>
            <a:off x="4945854" y="1932704"/>
            <a:ext cx="3528163" cy="400110"/>
          </a:xfrm>
          <a:prstGeom prst="rect">
            <a:avLst/>
          </a:prstGeom>
        </p:spPr>
        <p:txBody>
          <a:bodyPr wrap="square">
            <a:spAutoFit/>
          </a:bodyPr>
          <a:lstStyle/>
          <a:p>
            <a:pPr algn="just" defTabSz="685800"/>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 </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1" name="矩形 50"/>
          <p:cNvSpPr>
            <a:spLocks noChangeArrowheads="1"/>
          </p:cNvSpPr>
          <p:nvPr/>
        </p:nvSpPr>
        <p:spPr bwMode="auto">
          <a:xfrm>
            <a:off x="4945854" y="3012004"/>
            <a:ext cx="3528163" cy="400110"/>
          </a:xfrm>
          <a:prstGeom prst="rect">
            <a:avLst/>
          </a:prstGeom>
        </p:spPr>
        <p:txBody>
          <a:bodyPr wrap="square">
            <a:spAutoFit/>
          </a:bodyPr>
          <a:lstStyle/>
          <a:p>
            <a:pPr algn="just" defTabSz="685800"/>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 </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2" name="矩形 51"/>
          <p:cNvSpPr>
            <a:spLocks noChangeArrowheads="1"/>
          </p:cNvSpPr>
          <p:nvPr/>
        </p:nvSpPr>
        <p:spPr bwMode="auto">
          <a:xfrm>
            <a:off x="4945853" y="4051730"/>
            <a:ext cx="3528163" cy="400110"/>
          </a:xfrm>
          <a:prstGeom prst="rect">
            <a:avLst/>
          </a:prstGeom>
        </p:spPr>
        <p:txBody>
          <a:bodyPr wrap="square">
            <a:spAutoFit/>
          </a:bodyPr>
          <a:lstStyle/>
          <a:p>
            <a:pPr algn="just" defTabSz="685800"/>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 </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65" name="文本框 64"/>
          <p:cNvSpPr txBox="1"/>
          <p:nvPr/>
        </p:nvSpPr>
        <p:spPr>
          <a:xfrm>
            <a:off x="8794414" y="4789369"/>
            <a:ext cx="433406" cy="213585"/>
          </a:xfrm>
          <a:prstGeom prst="rect">
            <a:avLst/>
          </a:prstGeom>
          <a:noFill/>
        </p:spPr>
        <p:txBody>
          <a:bodyPr wrap="square" rtlCol="0">
            <a:spAutoFit/>
          </a:bodyPr>
          <a:lstStyle/>
          <a:p>
            <a:pPr defTabSz="685800"/>
            <a:r>
              <a:rPr lang="en-US" altLang="zh-CN" sz="790" dirty="0">
                <a:solidFill>
                  <a:prstClr val="white"/>
                </a:solidFill>
                <a:latin typeface="方正正纤黑简体" panose="02000000000000000000" pitchFamily="2" charset="-122"/>
                <a:ea typeface="方正正纤黑简体" panose="02000000000000000000" pitchFamily="2" charset="-122"/>
              </a:rPr>
              <a:t>17</a:t>
            </a:r>
            <a:endParaRPr lang="zh-CN" altLang="en-US" sz="790" dirty="0">
              <a:solidFill>
                <a:prstClr val="white">
                  <a:lumMod val="50000"/>
                </a:prstClr>
              </a:solidFill>
              <a:latin typeface="方正正纤黑简体" panose="02000000000000000000" pitchFamily="2" charset="-122"/>
              <a:ea typeface="方正正纤黑简体" panose="02000000000000000000" pitchFamily="2" charset="-122"/>
            </a:endParaRPr>
          </a:p>
        </p:txBody>
      </p:sp>
      <p:grpSp>
        <p:nvGrpSpPr>
          <p:cNvPr id="66" name="组合 65"/>
          <p:cNvGrpSpPr/>
          <p:nvPr/>
        </p:nvGrpSpPr>
        <p:grpSpPr>
          <a:xfrm>
            <a:off x="1098117" y="162567"/>
            <a:ext cx="1480918" cy="617367"/>
            <a:chOff x="3143492" y="2913418"/>
            <a:chExt cx="1480918" cy="617367"/>
          </a:xfrm>
        </p:grpSpPr>
        <p:sp>
          <p:nvSpPr>
            <p:cNvPr id="67" name="TextBox 164"/>
            <p:cNvSpPr txBox="1">
              <a:spLocks noChangeArrowheads="1"/>
            </p:cNvSpPr>
            <p:nvPr/>
          </p:nvSpPr>
          <p:spPr bwMode="auto">
            <a:xfrm>
              <a:off x="3143492" y="2913418"/>
              <a:ext cx="1480918" cy="46166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公司概况</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8" name="矩形 67"/>
            <p:cNvSpPr/>
            <p:nvPr/>
          </p:nvSpPr>
          <p:spPr>
            <a:xfrm>
              <a:off x="3218922" y="3276869"/>
              <a:ext cx="1395760" cy="253916"/>
            </a:xfrm>
            <a:prstGeom prst="rect">
              <a:avLst/>
            </a:prstGeom>
            <a:ln>
              <a:noFill/>
            </a:ln>
          </p:spPr>
          <p:txBody>
            <a:bodyPr wrap="square">
              <a:spAutoFit/>
            </a:bodyPr>
            <a:lstStyle/>
            <a:p>
              <a:pPr defTabSz="685800"/>
              <a:r>
                <a:rPr lang="en-US" altLang="zh-CN" sz="1050" dirty="0">
                  <a:solidFill>
                    <a:prstClr val="white"/>
                  </a:solidFill>
                  <a:latin typeface="Arial" panose="020B0604020202020204" pitchFamily="34" charset="0"/>
                </a:rPr>
                <a:t>Company profile</a:t>
              </a:r>
              <a:endParaRPr lang="zh-CN" altLang="en-US" sz="1050" dirty="0">
                <a:solidFill>
                  <a:prstClr val="white"/>
                </a:solidFill>
                <a:latin typeface="Arial" panose="020B0604020202020204" pitchFamily="34" charset="0"/>
              </a:endParaRPr>
            </a:p>
          </p:txBody>
        </p:sp>
      </p:grpSp>
      <p:pic>
        <p:nvPicPr>
          <p:cNvPr id="64" name="图片 63"/>
          <p:cNvPicPr>
            <a:picLocks noChangeAspect="1"/>
          </p:cNvPicPr>
          <p:nvPr/>
        </p:nvPicPr>
        <p:blipFill rotWithShape="1">
          <a:blip r:embed="rId4" cstate="print">
            <a:extLst>
              <a:ext uri="{28A0092B-C50C-407E-A947-70E740481C1C}">
                <a14:useLocalDpi xmlns:a14="http://schemas.microsoft.com/office/drawing/2010/main" val="0"/>
              </a:ext>
            </a:extLst>
          </a:blip>
          <a:srcRect l="3764" t="6707" r="79822" b="73604"/>
          <a:stretch>
            <a:fillRect/>
          </a:stretch>
        </p:blipFill>
        <p:spPr>
          <a:xfrm>
            <a:off x="-26016" y="-19685"/>
            <a:ext cx="992852" cy="861060"/>
          </a:xfrm>
          <a:prstGeom prst="roundRect">
            <a:avLst>
              <a:gd name="adj" fmla="val 0"/>
            </a:avLst>
          </a:prstGeom>
          <a:ln w="6350">
            <a:solidFill>
              <a:srgbClr val="2C92F4"/>
            </a:solid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JGQ\PPT 制作素材\shutterstock\shutterstock_103970726.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3298" r="6656"/>
          <a:stretch>
            <a:fillRect/>
          </a:stretch>
        </p:blipFill>
        <p:spPr bwMode="auto">
          <a:xfrm>
            <a:off x="6008178" y="1371307"/>
            <a:ext cx="2104917" cy="1741710"/>
          </a:xfrm>
          <a:prstGeom prst="hexagon">
            <a:avLst/>
          </a:prstGeom>
          <a:noFill/>
          <a:ln w="3175">
            <a:noFill/>
          </a:ln>
        </p:spPr>
      </p:pic>
      <p:pic>
        <p:nvPicPr>
          <p:cNvPr id="6" name="Picture 2" descr="E:\JGQ\PPT 制作素材\shutterstock\shutterstock_7830793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0851" y="1371307"/>
            <a:ext cx="2104917" cy="1741710"/>
          </a:xfrm>
          <a:prstGeom prst="hexagon">
            <a:avLst/>
          </a:prstGeom>
          <a:noFill/>
          <a:ln w="3175">
            <a:noFill/>
          </a:ln>
        </p:spPr>
      </p:pic>
      <p:pic>
        <p:nvPicPr>
          <p:cNvPr id="7" name="Picture 3" descr="E:\JGQ\PPT 制作素材\shutterstock\shutterstock_12586045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0321" t="156966" r="-254186" b="-150598"/>
          <a:stretch>
            <a:fillRect/>
          </a:stretch>
        </p:blipFill>
        <p:spPr bwMode="auto">
          <a:xfrm>
            <a:off x="3489006" y="1371305"/>
            <a:ext cx="2174414" cy="1741710"/>
          </a:xfrm>
          <a:prstGeom prst="hexagon">
            <a:avLst/>
          </a:prstGeom>
          <a:blipFill>
            <a:blip r:embed="rId4"/>
            <a:stretch>
              <a:fillRect/>
            </a:stretch>
          </a:blipFill>
          <a:ln w="3175">
            <a:noFill/>
          </a:ln>
        </p:spPr>
      </p:pic>
      <p:sp>
        <p:nvSpPr>
          <p:cNvPr id="8" name="矩形 7"/>
          <p:cNvSpPr>
            <a:spLocks noChangeArrowheads="1"/>
          </p:cNvSpPr>
          <p:nvPr/>
        </p:nvSpPr>
        <p:spPr bwMode="auto">
          <a:xfrm>
            <a:off x="1344467" y="3616429"/>
            <a:ext cx="6478734"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685800">
              <a:lnSpc>
                <a:spcPct val="120000"/>
              </a:lnSpc>
            </a:pP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上海锐普广告有限公司是中国第一家精品</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设计机构。拥有国内顶尖的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展示效果，让您的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创造卓越价值</a:t>
            </a:r>
            <a:r>
              <a:rPr lang="zh-CN" altLang="en-US" sz="800" dirty="0">
                <a:solidFill>
                  <a:prstClr val="black">
                    <a:lumMod val="75000"/>
                    <a:lumOff val="25000"/>
                  </a:prstClr>
                </a:solidFill>
                <a:latin typeface="微软雅黑" panose="020B0503020204020204" pitchFamily="34" charset="-122"/>
                <a:ea typeface="微软雅黑" panose="020B0503020204020204" pitchFamily="34" charset="-122"/>
              </a:rPr>
              <a:t>。</a:t>
            </a:r>
            <a:endPar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endParaRPr>
          </a:p>
          <a:p>
            <a:pPr algn="just" defTabSz="685800">
              <a:lnSpc>
                <a:spcPct val="120000"/>
              </a:lnSpc>
            </a:pPr>
            <a:endPar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9" name="组合 61"/>
          <p:cNvGrpSpPr/>
          <p:nvPr/>
        </p:nvGrpSpPr>
        <p:grpSpPr bwMode="auto">
          <a:xfrm>
            <a:off x="1355088" y="3317583"/>
            <a:ext cx="3792155" cy="318699"/>
            <a:chOff x="3695202" y="1457232"/>
            <a:chExt cx="5056061" cy="424209"/>
          </a:xfrm>
        </p:grpSpPr>
        <p:sp>
          <p:nvSpPr>
            <p:cNvPr id="10" name="矩形 65"/>
            <p:cNvSpPr>
              <a:spLocks noChangeArrowheads="1"/>
            </p:cNvSpPr>
            <p:nvPr/>
          </p:nvSpPr>
          <p:spPr bwMode="auto">
            <a:xfrm>
              <a:off x="3695202" y="1471770"/>
              <a:ext cx="2845142" cy="409671"/>
            </a:xfrm>
            <a:prstGeom prst="rect">
              <a:avLst/>
            </a:prstGeom>
            <a:noFill/>
          </p:spPr>
          <p:txBody>
            <a:bodyPr wrap="none">
              <a:spAutoFit/>
            </a:bodyPr>
            <a:lstStyle/>
            <a:p>
              <a:pPr algn="ctr" defTabSz="685800"/>
              <a:r>
                <a:rPr lang="zh-CN" altLang="en-US" sz="1400" b="1" spc="120" dirty="0">
                  <a:solidFill>
                    <a:prstClr val="black">
                      <a:lumMod val="95000"/>
                      <a:lumOff val="5000"/>
                    </a:prstClr>
                  </a:solidFill>
                  <a:latin typeface="微软雅黑" panose="020B0503020204020204" pitchFamily="34" charset="-122"/>
                  <a:ea typeface="微软雅黑" panose="020B0503020204020204" pitchFamily="34" charset="-122"/>
                </a:rPr>
                <a:t>上海锐普广告有限公司</a:t>
              </a:r>
              <a:endParaRPr lang="zh-CN" altLang="en-US" sz="1400" b="1" spc="120" dirty="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11" name="矩形 66"/>
            <p:cNvSpPr>
              <a:spLocks noChangeArrowheads="1"/>
            </p:cNvSpPr>
            <p:nvPr/>
          </p:nvSpPr>
          <p:spPr bwMode="auto">
            <a:xfrm>
              <a:off x="8504962" y="1457232"/>
              <a:ext cx="246301" cy="368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defTabSz="685800">
                <a:spcBef>
                  <a:spcPct val="0"/>
                </a:spcBef>
                <a:buFontTx/>
                <a:buNone/>
              </a:pPr>
              <a:endParaRPr lang="zh-CN" altLang="en-US" sz="1200">
                <a:solidFill>
                  <a:srgbClr val="082526"/>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bwMode="auto">
          <a:xfrm>
            <a:off x="3004206" y="1358623"/>
            <a:ext cx="3160715" cy="744229"/>
            <a:chOff x="3003322" y="1353451"/>
            <a:chExt cx="2586592" cy="608840"/>
          </a:xfrm>
          <a:solidFill>
            <a:schemeClr val="bg1"/>
          </a:solidFill>
        </p:grpSpPr>
        <p:sp>
          <p:nvSpPr>
            <p:cNvPr id="13" name="等腰三角形 41"/>
            <p:cNvSpPr/>
            <p:nvPr/>
          </p:nvSpPr>
          <p:spPr>
            <a:xfrm rot="10800000">
              <a:off x="5048555" y="1363824"/>
              <a:ext cx="541359" cy="598310"/>
            </a:xfrm>
            <a:custGeom>
              <a:avLst/>
              <a:gdLst/>
              <a:ahLst/>
              <a:cxnLst/>
              <a:rect l="l" t="t" r="r" b="b"/>
              <a:pathLst>
                <a:path w="435509" h="481627">
                  <a:moveTo>
                    <a:pt x="435509" y="481627"/>
                  </a:moveTo>
                  <a:lnTo>
                    <a:pt x="0" y="481627"/>
                  </a:lnTo>
                  <a:lnTo>
                    <a:pt x="217754" y="0"/>
                  </a:lnTo>
                  <a:close/>
                </a:path>
              </a:pathLst>
            </a:cu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sp>
          <p:nvSpPr>
            <p:cNvPr id="14" name="等腰三角形 41"/>
            <p:cNvSpPr/>
            <p:nvPr/>
          </p:nvSpPr>
          <p:spPr>
            <a:xfrm rot="10800000">
              <a:off x="3003322" y="1353451"/>
              <a:ext cx="557370" cy="608840"/>
            </a:xfrm>
            <a:custGeom>
              <a:avLst/>
              <a:gdLst/>
              <a:ahLst/>
              <a:cxnLst/>
              <a:rect l="l" t="t" r="r" b="b"/>
              <a:pathLst>
                <a:path w="435509" h="481627">
                  <a:moveTo>
                    <a:pt x="435509" y="481627"/>
                  </a:moveTo>
                  <a:lnTo>
                    <a:pt x="0" y="481627"/>
                  </a:lnTo>
                  <a:lnTo>
                    <a:pt x="217754" y="0"/>
                  </a:lnTo>
                  <a:close/>
                </a:path>
              </a:pathLst>
            </a:custGeom>
            <a:solidFill>
              <a:srgbClr val="2C92F4"/>
            </a:solidFill>
            <a:ln w="50800" cap="sq">
              <a:noFill/>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205662" rIns="0" bIns="35660"/>
            <a:lstStyle/>
            <a:p>
              <a:pPr algn="ctr" defTabSz="712470">
                <a:defRPr/>
              </a:pPr>
              <a:endParaRPr lang="zh-CN" altLang="en-US" sz="2400">
                <a:gradFill>
                  <a:gsLst>
                    <a:gs pos="0">
                      <a:srgbClr val="FFFFFF"/>
                    </a:gs>
                    <a:gs pos="100000">
                      <a:srgbClr val="FFFFFF"/>
                    </a:gs>
                  </a:gsLst>
                  <a:lin ang="5400000" scaled="0"/>
                </a:gradFill>
              </a:endParaRPr>
            </a:p>
          </p:txBody>
        </p:sp>
      </p:grpSp>
      <p:grpSp>
        <p:nvGrpSpPr>
          <p:cNvPr id="16" name="组合 15"/>
          <p:cNvGrpSpPr/>
          <p:nvPr/>
        </p:nvGrpSpPr>
        <p:grpSpPr bwMode="auto">
          <a:xfrm>
            <a:off x="2998801" y="2383347"/>
            <a:ext cx="3166348" cy="729668"/>
            <a:chOff x="3097184" y="2444857"/>
            <a:chExt cx="2696625" cy="622868"/>
          </a:xfrm>
        </p:grpSpPr>
        <p:sp>
          <p:nvSpPr>
            <p:cNvPr id="17" name="等腰三角形 41"/>
            <p:cNvSpPr/>
            <p:nvPr/>
          </p:nvSpPr>
          <p:spPr>
            <a:xfrm>
              <a:off x="5230230" y="2444857"/>
              <a:ext cx="563579" cy="622868"/>
            </a:xfrm>
            <a:custGeom>
              <a:avLst/>
              <a:gdLst/>
              <a:ahLst/>
              <a:cxnLst/>
              <a:rect l="l" t="t" r="r" b="b"/>
              <a:pathLst>
                <a:path w="435509" h="481627">
                  <a:moveTo>
                    <a:pt x="435509" y="481627"/>
                  </a:moveTo>
                  <a:lnTo>
                    <a:pt x="0" y="481627"/>
                  </a:lnTo>
                  <a:lnTo>
                    <a:pt x="217754" y="0"/>
                  </a:lnTo>
                  <a:close/>
                </a:path>
              </a:pathLst>
            </a:custGeom>
            <a:solidFill>
              <a:srgbClr val="2C92F4"/>
            </a:solidFill>
            <a:ln w="50800" cap="sq">
              <a:noFill/>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205662" rIns="0" bIns="35660"/>
            <a:lstStyle/>
            <a:p>
              <a:pPr algn="ctr" defTabSz="712470">
                <a:defRPr/>
              </a:pPr>
              <a:endParaRPr lang="zh-CN" altLang="en-US" sz="2400">
                <a:gradFill>
                  <a:gsLst>
                    <a:gs pos="0">
                      <a:srgbClr val="FFFFFF"/>
                    </a:gs>
                    <a:gs pos="100000">
                      <a:srgbClr val="FFFFFF"/>
                    </a:gs>
                  </a:gsLst>
                  <a:lin ang="5400000" scaled="0"/>
                </a:gradFill>
              </a:endParaRPr>
            </a:p>
          </p:txBody>
        </p:sp>
        <p:sp>
          <p:nvSpPr>
            <p:cNvPr id="18" name="等腰三角形 41"/>
            <p:cNvSpPr/>
            <p:nvPr/>
          </p:nvSpPr>
          <p:spPr>
            <a:xfrm>
              <a:off x="3097184" y="2469414"/>
              <a:ext cx="541358" cy="598310"/>
            </a:xfrm>
            <a:custGeom>
              <a:avLst/>
              <a:gdLst/>
              <a:ahLst/>
              <a:cxnLst/>
              <a:rect l="l" t="t" r="r" b="b"/>
              <a:pathLst>
                <a:path w="435509" h="481627">
                  <a:moveTo>
                    <a:pt x="435509" y="481627"/>
                  </a:moveTo>
                  <a:lnTo>
                    <a:pt x="0" y="481627"/>
                  </a:lnTo>
                  <a:lnTo>
                    <a:pt x="217754" y="0"/>
                  </a:lnTo>
                  <a:close/>
                </a:path>
              </a:pathLst>
            </a:cu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015">
                <a:solidFill>
                  <a:prstClr val="white"/>
                </a:solidFill>
              </a:endParaRPr>
            </a:p>
          </p:txBody>
        </p:sp>
      </p:grpSp>
      <p:sp>
        <p:nvSpPr>
          <p:cNvPr id="21" name="矩形 20"/>
          <p:cNvSpPr>
            <a:spLocks noChangeArrowheads="1"/>
          </p:cNvSpPr>
          <p:nvPr/>
        </p:nvSpPr>
        <p:spPr bwMode="auto">
          <a:xfrm>
            <a:off x="1344467" y="4010841"/>
            <a:ext cx="6478734" cy="338554"/>
          </a:xfrm>
          <a:prstGeom prst="rect">
            <a:avLst/>
          </a:prstGeom>
        </p:spPr>
        <p:txBody>
          <a:bodyPr wrap="square">
            <a:spAutoFit/>
          </a:bodyPr>
          <a:lstStyle/>
          <a:p>
            <a:pPr algn="just" defTabSz="685800"/>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 ……RAPIDPPT differs from the traditional production model, and create a new PPT experience.</a:t>
            </a:r>
            <a:endPar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8794414" y="4789369"/>
            <a:ext cx="433406" cy="213585"/>
          </a:xfrm>
          <a:prstGeom prst="rect">
            <a:avLst/>
          </a:prstGeom>
          <a:noFill/>
        </p:spPr>
        <p:txBody>
          <a:bodyPr wrap="square" rtlCol="0">
            <a:spAutoFit/>
          </a:bodyPr>
          <a:lstStyle/>
          <a:p>
            <a:pPr defTabSz="685800"/>
            <a:r>
              <a:rPr lang="en-US" altLang="zh-CN" sz="790" dirty="0">
                <a:solidFill>
                  <a:prstClr val="white"/>
                </a:solidFill>
                <a:latin typeface="方正正纤黑简体" panose="02000000000000000000" pitchFamily="2" charset="-122"/>
                <a:ea typeface="方正正纤黑简体" panose="02000000000000000000" pitchFamily="2" charset="-122"/>
              </a:rPr>
              <a:t>18</a:t>
            </a:r>
            <a:endParaRPr lang="zh-CN" altLang="en-US" sz="790" dirty="0">
              <a:solidFill>
                <a:prstClr val="white">
                  <a:lumMod val="50000"/>
                </a:prstClr>
              </a:solidFill>
              <a:latin typeface="方正正纤黑简体" panose="02000000000000000000" pitchFamily="2" charset="-122"/>
              <a:ea typeface="方正正纤黑简体" panose="02000000000000000000" pitchFamily="2" charset="-122"/>
            </a:endParaRPr>
          </a:p>
        </p:txBody>
      </p:sp>
      <p:grpSp>
        <p:nvGrpSpPr>
          <p:cNvPr id="26" name="组合 25"/>
          <p:cNvGrpSpPr/>
          <p:nvPr/>
        </p:nvGrpSpPr>
        <p:grpSpPr>
          <a:xfrm>
            <a:off x="1098117" y="162567"/>
            <a:ext cx="1480918" cy="617367"/>
            <a:chOff x="3143492" y="2913418"/>
            <a:chExt cx="1480918" cy="617367"/>
          </a:xfrm>
        </p:grpSpPr>
        <p:sp>
          <p:nvSpPr>
            <p:cNvPr id="27" name="TextBox 164"/>
            <p:cNvSpPr txBox="1">
              <a:spLocks noChangeArrowheads="1"/>
            </p:cNvSpPr>
            <p:nvPr/>
          </p:nvSpPr>
          <p:spPr bwMode="auto">
            <a:xfrm>
              <a:off x="3143492" y="2913418"/>
              <a:ext cx="1480918" cy="46166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公司概况</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矩形 27"/>
            <p:cNvSpPr/>
            <p:nvPr/>
          </p:nvSpPr>
          <p:spPr>
            <a:xfrm>
              <a:off x="3218922" y="3276869"/>
              <a:ext cx="1395760" cy="253916"/>
            </a:xfrm>
            <a:prstGeom prst="rect">
              <a:avLst/>
            </a:prstGeom>
            <a:ln>
              <a:noFill/>
            </a:ln>
          </p:spPr>
          <p:txBody>
            <a:bodyPr wrap="square">
              <a:spAutoFit/>
            </a:bodyPr>
            <a:lstStyle/>
            <a:p>
              <a:pPr defTabSz="685800"/>
              <a:r>
                <a:rPr lang="en-US" altLang="zh-CN" sz="1050" dirty="0">
                  <a:solidFill>
                    <a:prstClr val="white"/>
                  </a:solidFill>
                  <a:latin typeface="Arial" panose="020B0604020202020204" pitchFamily="34" charset="0"/>
                </a:rPr>
                <a:t>Company profile</a:t>
              </a:r>
              <a:endParaRPr lang="zh-CN" altLang="en-US" sz="1050" dirty="0">
                <a:solidFill>
                  <a:prstClr val="white"/>
                </a:solidFill>
                <a:latin typeface="Arial" panose="020B0604020202020204" pitchFamily="34" charset="0"/>
              </a:endParaRPr>
            </a:p>
          </p:txBody>
        </p:sp>
      </p:grpSp>
      <p:pic>
        <p:nvPicPr>
          <p:cNvPr id="29" name="图片 28"/>
          <p:cNvPicPr>
            <a:picLocks noChangeAspect="1"/>
          </p:cNvPicPr>
          <p:nvPr/>
        </p:nvPicPr>
        <p:blipFill rotWithShape="1">
          <a:blip r:embed="rId5" cstate="print">
            <a:extLst>
              <a:ext uri="{28A0092B-C50C-407E-A947-70E740481C1C}">
                <a14:useLocalDpi xmlns:a14="http://schemas.microsoft.com/office/drawing/2010/main" val="0"/>
              </a:ext>
            </a:extLst>
          </a:blip>
          <a:srcRect l="3764" t="6707" r="79822" b="73604"/>
          <a:stretch>
            <a:fillRect/>
          </a:stretch>
        </p:blipFill>
        <p:spPr>
          <a:xfrm>
            <a:off x="-26016" y="-19685"/>
            <a:ext cx="992852" cy="861060"/>
          </a:xfrm>
          <a:prstGeom prst="roundRect">
            <a:avLst>
              <a:gd name="adj" fmla="val 0"/>
            </a:avLst>
          </a:prstGeom>
          <a:ln w="6350">
            <a:solidFill>
              <a:srgbClr val="2C92F4"/>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bwMode="auto">
          <a:xfrm>
            <a:off x="3777597" y="1587223"/>
            <a:ext cx="5391804" cy="2436888"/>
            <a:chOff x="3779838" y="1481101"/>
            <a:chExt cx="5391804" cy="2436888"/>
          </a:xfrm>
        </p:grpSpPr>
        <p:grpSp>
          <p:nvGrpSpPr>
            <p:cNvPr id="6" name="组合 37"/>
            <p:cNvGrpSpPr/>
            <p:nvPr/>
          </p:nvGrpSpPr>
          <p:grpSpPr bwMode="auto">
            <a:xfrm>
              <a:off x="3798889" y="1481101"/>
              <a:ext cx="5372753" cy="1147818"/>
              <a:chOff x="3798966" y="1481022"/>
              <a:chExt cx="5373329" cy="1147866"/>
            </a:xfrm>
          </p:grpSpPr>
          <p:sp>
            <p:nvSpPr>
              <p:cNvPr id="21" name="Freeform 6"/>
              <p:cNvSpPr/>
              <p:nvPr/>
            </p:nvSpPr>
            <p:spPr bwMode="auto">
              <a:xfrm>
                <a:off x="3798966" y="1481022"/>
                <a:ext cx="5373329" cy="1147866"/>
              </a:xfrm>
              <a:custGeom>
                <a:avLst/>
                <a:gdLst>
                  <a:gd name="T0" fmla="*/ 0 w 293"/>
                  <a:gd name="T1" fmla="*/ 0 h 67"/>
                  <a:gd name="T2" fmla="*/ 2147483646 w 293"/>
                  <a:gd name="T3" fmla="*/ 0 h 67"/>
                  <a:gd name="T4" fmla="*/ 2147483646 w 293"/>
                  <a:gd name="T5" fmla="*/ 2147483646 h 67"/>
                  <a:gd name="T6" fmla="*/ 2147483646 w 293"/>
                  <a:gd name="T7" fmla="*/ 2147483646 h 67"/>
                  <a:gd name="T8" fmla="*/ 2147483646 w 293"/>
                  <a:gd name="T9" fmla="*/ 2147483646 h 67"/>
                  <a:gd name="T10" fmla="*/ 2147483646 w 293"/>
                  <a:gd name="T11" fmla="*/ 2147483646 h 67"/>
                  <a:gd name="T12" fmla="*/ 2147483646 w 293"/>
                  <a:gd name="T13" fmla="*/ 2147483646 h 67"/>
                  <a:gd name="T14" fmla="*/ 0 w 293"/>
                  <a:gd name="T15" fmla="*/ 2147483646 h 67"/>
                  <a:gd name="T16" fmla="*/ 0 w 293"/>
                  <a:gd name="T17" fmla="*/ 0 h 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connsiteX0" fmla="*/ 0 w 10000"/>
                  <a:gd name="connsiteY0" fmla="*/ 0 h 10000"/>
                  <a:gd name="connsiteX1" fmla="*/ 6758 w 10000"/>
                  <a:gd name="connsiteY1" fmla="*/ 0 h 10000"/>
                  <a:gd name="connsiteX2" fmla="*/ 8396 w 10000"/>
                  <a:gd name="connsiteY2" fmla="*/ 6866 h 10000"/>
                  <a:gd name="connsiteX3" fmla="*/ 9902 w 10000"/>
                  <a:gd name="connsiteY3" fmla="*/ 6949 h 10000"/>
                  <a:gd name="connsiteX4" fmla="*/ 10000 w 10000"/>
                  <a:gd name="connsiteY4" fmla="*/ 10000 h 10000"/>
                  <a:gd name="connsiteX5" fmla="*/ 8396 w 10000"/>
                  <a:gd name="connsiteY5" fmla="*/ 10000 h 10000"/>
                  <a:gd name="connsiteX6" fmla="*/ 6758 w 10000"/>
                  <a:gd name="connsiteY6" fmla="*/ 5075 h 10000"/>
                  <a:gd name="connsiteX7" fmla="*/ 0 w 10000"/>
                  <a:gd name="connsiteY7" fmla="*/ 5075 h 10000"/>
                  <a:gd name="connsiteX8" fmla="*/ 0 w 10000"/>
                  <a:gd name="connsiteY8" fmla="*/ 0 h 10000"/>
                  <a:gd name="connsiteX0-1" fmla="*/ 0 w 9912"/>
                  <a:gd name="connsiteY0-2" fmla="*/ 0 h 10000"/>
                  <a:gd name="connsiteX1-3" fmla="*/ 6758 w 9912"/>
                  <a:gd name="connsiteY1-4" fmla="*/ 0 h 10000"/>
                  <a:gd name="connsiteX2-5" fmla="*/ 8396 w 9912"/>
                  <a:gd name="connsiteY2-6" fmla="*/ 6866 h 10000"/>
                  <a:gd name="connsiteX3-7" fmla="*/ 9902 w 9912"/>
                  <a:gd name="connsiteY3-8" fmla="*/ 6949 h 10000"/>
                  <a:gd name="connsiteX4-9" fmla="*/ 9911 w 9912"/>
                  <a:gd name="connsiteY4-10" fmla="*/ 10000 h 10000"/>
                  <a:gd name="connsiteX5-11" fmla="*/ 8396 w 9912"/>
                  <a:gd name="connsiteY5-12" fmla="*/ 10000 h 10000"/>
                  <a:gd name="connsiteX6-13" fmla="*/ 6758 w 9912"/>
                  <a:gd name="connsiteY6-14" fmla="*/ 5075 h 10000"/>
                  <a:gd name="connsiteX7-15" fmla="*/ 0 w 9912"/>
                  <a:gd name="connsiteY7-16" fmla="*/ 5075 h 10000"/>
                  <a:gd name="connsiteX8-17" fmla="*/ 0 w 9912"/>
                  <a:gd name="connsiteY8-18" fmla="*/ 0 h 10000"/>
                  <a:gd name="connsiteX0-19" fmla="*/ 0 w 9994"/>
                  <a:gd name="connsiteY0-20" fmla="*/ 0 h 10083"/>
                  <a:gd name="connsiteX1-21" fmla="*/ 6818 w 9994"/>
                  <a:gd name="connsiteY1-22" fmla="*/ 0 h 10083"/>
                  <a:gd name="connsiteX2-23" fmla="*/ 8471 w 9994"/>
                  <a:gd name="connsiteY2-24" fmla="*/ 6866 h 10083"/>
                  <a:gd name="connsiteX3-25" fmla="*/ 9990 w 9994"/>
                  <a:gd name="connsiteY3-26" fmla="*/ 6949 h 10083"/>
                  <a:gd name="connsiteX4-27" fmla="*/ 9883 w 9994"/>
                  <a:gd name="connsiteY4-28" fmla="*/ 10083 h 10083"/>
                  <a:gd name="connsiteX5-29" fmla="*/ 8471 w 9994"/>
                  <a:gd name="connsiteY5-30" fmla="*/ 10000 h 10083"/>
                  <a:gd name="connsiteX6-31" fmla="*/ 6818 w 9994"/>
                  <a:gd name="connsiteY6-32" fmla="*/ 5075 h 10083"/>
                  <a:gd name="connsiteX7-33" fmla="*/ 0 w 9994"/>
                  <a:gd name="connsiteY7-34" fmla="*/ 5075 h 10083"/>
                  <a:gd name="connsiteX8-35" fmla="*/ 0 w 9994"/>
                  <a:gd name="connsiteY8-36" fmla="*/ 0 h 10083"/>
                  <a:gd name="connsiteX0-37" fmla="*/ 0 w 10023"/>
                  <a:gd name="connsiteY0-38" fmla="*/ 0 h 9959"/>
                  <a:gd name="connsiteX1-39" fmla="*/ 6822 w 10023"/>
                  <a:gd name="connsiteY1-40" fmla="*/ 0 h 9959"/>
                  <a:gd name="connsiteX2-41" fmla="*/ 8476 w 10023"/>
                  <a:gd name="connsiteY2-42" fmla="*/ 6809 h 9959"/>
                  <a:gd name="connsiteX3-43" fmla="*/ 9996 w 10023"/>
                  <a:gd name="connsiteY3-44" fmla="*/ 6892 h 9959"/>
                  <a:gd name="connsiteX4-45" fmla="*/ 10023 w 10023"/>
                  <a:gd name="connsiteY4-46" fmla="*/ 9959 h 9959"/>
                  <a:gd name="connsiteX5-47" fmla="*/ 8476 w 10023"/>
                  <a:gd name="connsiteY5-48" fmla="*/ 9918 h 9959"/>
                  <a:gd name="connsiteX6-49" fmla="*/ 6822 w 10023"/>
                  <a:gd name="connsiteY6-50" fmla="*/ 5033 h 9959"/>
                  <a:gd name="connsiteX7-51" fmla="*/ 0 w 10023"/>
                  <a:gd name="connsiteY7-52" fmla="*/ 5033 h 9959"/>
                  <a:gd name="connsiteX8-53" fmla="*/ 0 w 10023"/>
                  <a:gd name="connsiteY8-54" fmla="*/ 0 h 9959"/>
                  <a:gd name="connsiteX0-55" fmla="*/ 0 w 10000"/>
                  <a:gd name="connsiteY0-56" fmla="*/ 0 h 10000"/>
                  <a:gd name="connsiteX1-57" fmla="*/ 6806 w 10000"/>
                  <a:gd name="connsiteY1-58" fmla="*/ 0 h 10000"/>
                  <a:gd name="connsiteX2-59" fmla="*/ 8457 w 10000"/>
                  <a:gd name="connsiteY2-60" fmla="*/ 6837 h 10000"/>
                  <a:gd name="connsiteX3-61" fmla="*/ 9973 w 10000"/>
                  <a:gd name="connsiteY3-62" fmla="*/ 6920 h 10000"/>
                  <a:gd name="connsiteX4-63" fmla="*/ 10000 w 10000"/>
                  <a:gd name="connsiteY4-64" fmla="*/ 10000 h 10000"/>
                  <a:gd name="connsiteX5-65" fmla="*/ 8457 w 10000"/>
                  <a:gd name="connsiteY5-66" fmla="*/ 9959 h 10000"/>
                  <a:gd name="connsiteX6-67" fmla="*/ 6806 w 10000"/>
                  <a:gd name="connsiteY6-68" fmla="*/ 5054 h 10000"/>
                  <a:gd name="connsiteX7-69" fmla="*/ 0 w 10000"/>
                  <a:gd name="connsiteY7-70" fmla="*/ 5054 h 10000"/>
                  <a:gd name="connsiteX8-71" fmla="*/ 0 w 10000"/>
                  <a:gd name="connsiteY8-72" fmla="*/ 0 h 10000"/>
                  <a:gd name="connsiteX0-73" fmla="*/ 0 w 10000"/>
                  <a:gd name="connsiteY0-74" fmla="*/ 0 h 10000"/>
                  <a:gd name="connsiteX1-75" fmla="*/ 6806 w 10000"/>
                  <a:gd name="connsiteY1-76" fmla="*/ 0 h 10000"/>
                  <a:gd name="connsiteX2-77" fmla="*/ 8457 w 10000"/>
                  <a:gd name="connsiteY2-78" fmla="*/ 6837 h 10000"/>
                  <a:gd name="connsiteX3-79" fmla="*/ 9973 w 10000"/>
                  <a:gd name="connsiteY3-80" fmla="*/ 6920 h 10000"/>
                  <a:gd name="connsiteX4-81" fmla="*/ 10000 w 10000"/>
                  <a:gd name="connsiteY4-82" fmla="*/ 10000 h 10000"/>
                  <a:gd name="connsiteX5-83" fmla="*/ 8457 w 10000"/>
                  <a:gd name="connsiteY5-84" fmla="*/ 9959 h 10000"/>
                  <a:gd name="connsiteX6-85" fmla="*/ 6806 w 10000"/>
                  <a:gd name="connsiteY6-86" fmla="*/ 5054 h 10000"/>
                  <a:gd name="connsiteX7-87" fmla="*/ 0 w 10000"/>
                  <a:gd name="connsiteY7-88" fmla="*/ 5054 h 10000"/>
                  <a:gd name="connsiteX8-89" fmla="*/ 0 w 10000"/>
                  <a:gd name="connsiteY8-90" fmla="*/ 0 h 10000"/>
                  <a:gd name="connsiteX0-91" fmla="*/ 0 w 10067"/>
                  <a:gd name="connsiteY0-92" fmla="*/ 0 h 10000"/>
                  <a:gd name="connsiteX1-93" fmla="*/ 6806 w 10067"/>
                  <a:gd name="connsiteY1-94" fmla="*/ 0 h 10000"/>
                  <a:gd name="connsiteX2-95" fmla="*/ 8457 w 10067"/>
                  <a:gd name="connsiteY2-96" fmla="*/ 6837 h 10000"/>
                  <a:gd name="connsiteX3-97" fmla="*/ 9973 w 10067"/>
                  <a:gd name="connsiteY3-98" fmla="*/ 6920 h 10000"/>
                  <a:gd name="connsiteX4-99" fmla="*/ 10067 w 10067"/>
                  <a:gd name="connsiteY4-100" fmla="*/ 10000 h 10000"/>
                  <a:gd name="connsiteX5-101" fmla="*/ 8457 w 10067"/>
                  <a:gd name="connsiteY5-102" fmla="*/ 9959 h 10000"/>
                  <a:gd name="connsiteX6-103" fmla="*/ 6806 w 10067"/>
                  <a:gd name="connsiteY6-104" fmla="*/ 5054 h 10000"/>
                  <a:gd name="connsiteX7-105" fmla="*/ 0 w 10067"/>
                  <a:gd name="connsiteY7-106" fmla="*/ 5054 h 10000"/>
                  <a:gd name="connsiteX8-107" fmla="*/ 0 w 10067"/>
                  <a:gd name="connsiteY8-108" fmla="*/ 0 h 10000"/>
                  <a:gd name="connsiteX0-109" fmla="*/ 0 w 10085"/>
                  <a:gd name="connsiteY0-110" fmla="*/ 0 h 10000"/>
                  <a:gd name="connsiteX1-111" fmla="*/ 6806 w 10085"/>
                  <a:gd name="connsiteY1-112" fmla="*/ 0 h 10000"/>
                  <a:gd name="connsiteX2-113" fmla="*/ 8457 w 10085"/>
                  <a:gd name="connsiteY2-114" fmla="*/ 6837 h 10000"/>
                  <a:gd name="connsiteX3-115" fmla="*/ 10085 w 10085"/>
                  <a:gd name="connsiteY3-116" fmla="*/ 6879 h 10000"/>
                  <a:gd name="connsiteX4-117" fmla="*/ 10067 w 10085"/>
                  <a:gd name="connsiteY4-118" fmla="*/ 10000 h 10000"/>
                  <a:gd name="connsiteX5-119" fmla="*/ 8457 w 10085"/>
                  <a:gd name="connsiteY5-120" fmla="*/ 9959 h 10000"/>
                  <a:gd name="connsiteX6-121" fmla="*/ 6806 w 10085"/>
                  <a:gd name="connsiteY6-122" fmla="*/ 5054 h 10000"/>
                  <a:gd name="connsiteX7-123" fmla="*/ 0 w 10085"/>
                  <a:gd name="connsiteY7-124" fmla="*/ 5054 h 10000"/>
                  <a:gd name="connsiteX8-125" fmla="*/ 0 w 10085"/>
                  <a:gd name="connsiteY8-126" fmla="*/ 0 h 10000"/>
                  <a:gd name="connsiteX0-127" fmla="*/ 0 w 10103"/>
                  <a:gd name="connsiteY0-128" fmla="*/ 0 h 9959"/>
                  <a:gd name="connsiteX1-129" fmla="*/ 6806 w 10103"/>
                  <a:gd name="connsiteY1-130" fmla="*/ 0 h 9959"/>
                  <a:gd name="connsiteX2-131" fmla="*/ 8457 w 10103"/>
                  <a:gd name="connsiteY2-132" fmla="*/ 6837 h 9959"/>
                  <a:gd name="connsiteX3-133" fmla="*/ 10085 w 10103"/>
                  <a:gd name="connsiteY3-134" fmla="*/ 6879 h 9959"/>
                  <a:gd name="connsiteX4-135" fmla="*/ 10103 w 10103"/>
                  <a:gd name="connsiteY4-136" fmla="*/ 9897 h 9959"/>
                  <a:gd name="connsiteX5-137" fmla="*/ 8457 w 10103"/>
                  <a:gd name="connsiteY5-138" fmla="*/ 9959 h 9959"/>
                  <a:gd name="connsiteX6-139" fmla="*/ 6806 w 10103"/>
                  <a:gd name="connsiteY6-140" fmla="*/ 5054 h 9959"/>
                  <a:gd name="connsiteX7-141" fmla="*/ 0 w 10103"/>
                  <a:gd name="connsiteY7-142" fmla="*/ 5054 h 9959"/>
                  <a:gd name="connsiteX8-143" fmla="*/ 0 w 10103"/>
                  <a:gd name="connsiteY8-144" fmla="*/ 0 h 9959"/>
                  <a:gd name="connsiteX0-145" fmla="*/ 0 w 9983"/>
                  <a:gd name="connsiteY0-146" fmla="*/ 0 h 10000"/>
                  <a:gd name="connsiteX1-147" fmla="*/ 6737 w 9983"/>
                  <a:gd name="connsiteY1-148" fmla="*/ 0 h 10000"/>
                  <a:gd name="connsiteX2-149" fmla="*/ 8371 w 9983"/>
                  <a:gd name="connsiteY2-150" fmla="*/ 6865 h 10000"/>
                  <a:gd name="connsiteX3-151" fmla="*/ 9982 w 9983"/>
                  <a:gd name="connsiteY3-152" fmla="*/ 6907 h 10000"/>
                  <a:gd name="connsiteX4-153" fmla="*/ 9978 w 9983"/>
                  <a:gd name="connsiteY4-154" fmla="*/ 10000 h 10000"/>
                  <a:gd name="connsiteX5-155" fmla="*/ 8371 w 9983"/>
                  <a:gd name="connsiteY5-156" fmla="*/ 10000 h 10000"/>
                  <a:gd name="connsiteX6-157" fmla="*/ 6737 w 9983"/>
                  <a:gd name="connsiteY6-158" fmla="*/ 5075 h 10000"/>
                  <a:gd name="connsiteX7-159" fmla="*/ 0 w 9983"/>
                  <a:gd name="connsiteY7-160" fmla="*/ 5075 h 10000"/>
                  <a:gd name="connsiteX8-161" fmla="*/ 0 w 9983"/>
                  <a:gd name="connsiteY8-162" fmla="*/ 0 h 10000"/>
                  <a:gd name="connsiteX0-163" fmla="*/ 0 w 10002"/>
                  <a:gd name="connsiteY0-164" fmla="*/ 0 h 10000"/>
                  <a:gd name="connsiteX1-165" fmla="*/ 6748 w 10002"/>
                  <a:gd name="connsiteY1-166" fmla="*/ 0 h 10000"/>
                  <a:gd name="connsiteX2-167" fmla="*/ 8385 w 10002"/>
                  <a:gd name="connsiteY2-168" fmla="*/ 6865 h 10000"/>
                  <a:gd name="connsiteX3-169" fmla="*/ 9999 w 10002"/>
                  <a:gd name="connsiteY3-170" fmla="*/ 6907 h 10000"/>
                  <a:gd name="connsiteX4-171" fmla="*/ 9995 w 10002"/>
                  <a:gd name="connsiteY4-172" fmla="*/ 10000 h 10000"/>
                  <a:gd name="connsiteX5-173" fmla="*/ 8385 w 10002"/>
                  <a:gd name="connsiteY5-174" fmla="*/ 10000 h 10000"/>
                  <a:gd name="connsiteX6-175" fmla="*/ 6748 w 10002"/>
                  <a:gd name="connsiteY6-176" fmla="*/ 5075 h 10000"/>
                  <a:gd name="connsiteX7-177" fmla="*/ 0 w 10002"/>
                  <a:gd name="connsiteY7-178" fmla="*/ 5075 h 10000"/>
                  <a:gd name="connsiteX8-179" fmla="*/ 0 w 10002"/>
                  <a:gd name="connsiteY8-180" fmla="*/ 0 h 10000"/>
                  <a:gd name="connsiteX0-181" fmla="*/ 0 w 9999"/>
                  <a:gd name="connsiteY0-182" fmla="*/ 0 h 10000"/>
                  <a:gd name="connsiteX1-183" fmla="*/ 6748 w 9999"/>
                  <a:gd name="connsiteY1-184" fmla="*/ 0 h 10000"/>
                  <a:gd name="connsiteX2-185" fmla="*/ 8385 w 9999"/>
                  <a:gd name="connsiteY2-186" fmla="*/ 6865 h 10000"/>
                  <a:gd name="connsiteX3-187" fmla="*/ 9999 w 9999"/>
                  <a:gd name="connsiteY3-188" fmla="*/ 6907 h 10000"/>
                  <a:gd name="connsiteX4-189" fmla="*/ 9995 w 9999"/>
                  <a:gd name="connsiteY4-190" fmla="*/ 10000 h 10000"/>
                  <a:gd name="connsiteX5-191" fmla="*/ 8385 w 9999"/>
                  <a:gd name="connsiteY5-192" fmla="*/ 10000 h 10000"/>
                  <a:gd name="connsiteX6-193" fmla="*/ 6748 w 9999"/>
                  <a:gd name="connsiteY6-194" fmla="*/ 5075 h 10000"/>
                  <a:gd name="connsiteX7-195" fmla="*/ 0 w 9999"/>
                  <a:gd name="connsiteY7-196" fmla="*/ 5075 h 10000"/>
                  <a:gd name="connsiteX8-197" fmla="*/ 0 w 9999"/>
                  <a:gd name="connsiteY8-198"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9999" h="10000">
                    <a:moveTo>
                      <a:pt x="0" y="0"/>
                    </a:moveTo>
                    <a:lnTo>
                      <a:pt x="6748" y="0"/>
                    </a:lnTo>
                    <a:lnTo>
                      <a:pt x="8385" y="6865"/>
                    </a:lnTo>
                    <a:lnTo>
                      <a:pt x="9999" y="6907"/>
                    </a:lnTo>
                    <a:cubicBezTo>
                      <a:pt x="9992" y="9501"/>
                      <a:pt x="10002" y="8111"/>
                      <a:pt x="9995" y="10000"/>
                    </a:cubicBezTo>
                    <a:lnTo>
                      <a:pt x="8385" y="10000"/>
                    </a:lnTo>
                    <a:lnTo>
                      <a:pt x="6748" y="5075"/>
                    </a:lnTo>
                    <a:lnTo>
                      <a:pt x="0" y="5075"/>
                    </a:lnTo>
                    <a:lnTo>
                      <a:pt x="0" y="0"/>
                    </a:lnTo>
                    <a:close/>
                  </a:path>
                </a:pathLst>
              </a:custGeom>
              <a:solidFill>
                <a:srgbClr val="2C92F4"/>
              </a:solidFill>
              <a:ln w="0">
                <a:noFill/>
                <a:prstDash val="solid"/>
                <a:round/>
              </a:ln>
              <a:effectLst/>
            </p:spPr>
            <p:txBody>
              <a:bodyPr/>
              <a:lstStyle/>
              <a:p>
                <a:pPr defTabSz="685800"/>
                <a:endParaRPr lang="zh-CN" altLang="en-US" sz="1350">
                  <a:solidFill>
                    <a:prstClr val="black"/>
                  </a:solidFill>
                </a:endParaRPr>
              </a:p>
            </p:txBody>
          </p:sp>
          <p:sp>
            <p:nvSpPr>
              <p:cNvPr id="22" name="TextBox 18"/>
              <p:cNvSpPr txBox="1">
                <a:spLocks noChangeArrowheads="1"/>
              </p:cNvSpPr>
              <p:nvPr/>
            </p:nvSpPr>
            <p:spPr bwMode="auto">
              <a:xfrm>
                <a:off x="4191782" y="1663393"/>
                <a:ext cx="1728192" cy="277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1200" dirty="0">
                    <a:solidFill>
                      <a:prstClr val="white"/>
                    </a:solidFill>
                    <a:latin typeface="微软雅黑" panose="020B0503020204020204" pitchFamily="34" charset="-122"/>
                    <a:ea typeface="微软雅黑" panose="020B0503020204020204" pitchFamily="34" charset="-122"/>
                  </a:rPr>
                  <a:t>点击添加文本内容</a:t>
                </a: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23" name="TextBox 26"/>
              <p:cNvSpPr txBox="1">
                <a:spLocks noChangeArrowheads="1"/>
              </p:cNvSpPr>
              <p:nvPr/>
            </p:nvSpPr>
            <p:spPr bwMode="auto">
              <a:xfrm>
                <a:off x="5877224" y="1511184"/>
                <a:ext cx="1031986" cy="523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ctr">
                  <a:defRPr/>
                </a:pPr>
                <a:r>
                  <a:rPr lang="en-US" altLang="zh-CN" sz="2800" dirty="0">
                    <a:solidFill>
                      <a:prstClr val="white"/>
                    </a:solidFill>
                    <a:latin typeface="微软雅黑" panose="020B0503020204020204" pitchFamily="34" charset="-122"/>
                    <a:ea typeface="微软雅黑" panose="020B0503020204020204" pitchFamily="34" charset="-122"/>
                  </a:rPr>
                  <a:t>50%</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grpSp>
          <p:nvGrpSpPr>
            <p:cNvPr id="7" name="组合 35"/>
            <p:cNvGrpSpPr/>
            <p:nvPr/>
          </p:nvGrpSpPr>
          <p:grpSpPr bwMode="auto">
            <a:xfrm>
              <a:off x="3784601" y="2077721"/>
              <a:ext cx="5376313" cy="941408"/>
              <a:chOff x="3784676" y="2077499"/>
              <a:chExt cx="5376888" cy="940989"/>
            </a:xfrm>
          </p:grpSpPr>
          <p:sp>
            <p:nvSpPr>
              <p:cNvPr id="18" name="Freeform 7"/>
              <p:cNvSpPr/>
              <p:nvPr/>
            </p:nvSpPr>
            <p:spPr bwMode="auto">
              <a:xfrm>
                <a:off x="3784676" y="2077499"/>
                <a:ext cx="5376888" cy="940989"/>
              </a:xfrm>
              <a:custGeom>
                <a:avLst/>
                <a:gdLst>
                  <a:gd name="T0" fmla="*/ 0 w 293"/>
                  <a:gd name="T1" fmla="*/ 0 h 54"/>
                  <a:gd name="T2" fmla="*/ 2147483646 w 293"/>
                  <a:gd name="T3" fmla="*/ 0 h 54"/>
                  <a:gd name="T4" fmla="*/ 2147483646 w 293"/>
                  <a:gd name="T5" fmla="*/ 2147483646 h 54"/>
                  <a:gd name="T6" fmla="*/ 2147483646 w 293"/>
                  <a:gd name="T7" fmla="*/ 2147483646 h 54"/>
                  <a:gd name="T8" fmla="*/ 2147483646 w 293"/>
                  <a:gd name="T9" fmla="*/ 2147483646 h 54"/>
                  <a:gd name="T10" fmla="*/ 2147483646 w 293"/>
                  <a:gd name="T11" fmla="*/ 2147483646 h 54"/>
                  <a:gd name="T12" fmla="*/ 2147483646 w 293"/>
                  <a:gd name="T13" fmla="*/ 2147483646 h 54"/>
                  <a:gd name="T14" fmla="*/ 0 w 293"/>
                  <a:gd name="T15" fmla="*/ 2147483646 h 54"/>
                  <a:gd name="T16" fmla="*/ 0 w 293"/>
                  <a:gd name="T17" fmla="*/ 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connsiteX0" fmla="*/ 0 w 10000"/>
                  <a:gd name="connsiteY0" fmla="*/ 0 h 10000"/>
                  <a:gd name="connsiteX1" fmla="*/ 6758 w 10000"/>
                  <a:gd name="connsiteY1" fmla="*/ 0 h 10000"/>
                  <a:gd name="connsiteX2" fmla="*/ 8396 w 10000"/>
                  <a:gd name="connsiteY2" fmla="*/ 6111 h 10000"/>
                  <a:gd name="connsiteX3" fmla="*/ 9947 w 10000"/>
                  <a:gd name="connsiteY3" fmla="*/ 6111 h 10000"/>
                  <a:gd name="connsiteX4" fmla="*/ 10000 w 10000"/>
                  <a:gd name="connsiteY4" fmla="*/ 10000 h 10000"/>
                  <a:gd name="connsiteX5" fmla="*/ 8396 w 10000"/>
                  <a:gd name="connsiteY5" fmla="*/ 10000 h 10000"/>
                  <a:gd name="connsiteX6" fmla="*/ 6758 w 10000"/>
                  <a:gd name="connsiteY6" fmla="*/ 6296 h 10000"/>
                  <a:gd name="connsiteX7" fmla="*/ 0 w 10000"/>
                  <a:gd name="connsiteY7" fmla="*/ 6296 h 10000"/>
                  <a:gd name="connsiteX8" fmla="*/ 0 w 10000"/>
                  <a:gd name="connsiteY8" fmla="*/ 0 h 10000"/>
                  <a:gd name="connsiteX0-1" fmla="*/ 0 w 9950"/>
                  <a:gd name="connsiteY0-2" fmla="*/ 0 h 10051"/>
                  <a:gd name="connsiteX1-3" fmla="*/ 6758 w 9950"/>
                  <a:gd name="connsiteY1-4" fmla="*/ 0 h 10051"/>
                  <a:gd name="connsiteX2-5" fmla="*/ 8396 w 9950"/>
                  <a:gd name="connsiteY2-6" fmla="*/ 6111 h 10051"/>
                  <a:gd name="connsiteX3-7" fmla="*/ 9947 w 9950"/>
                  <a:gd name="connsiteY3-8" fmla="*/ 6111 h 10051"/>
                  <a:gd name="connsiteX4-9" fmla="*/ 9920 w 9950"/>
                  <a:gd name="connsiteY4-10" fmla="*/ 10051 h 10051"/>
                  <a:gd name="connsiteX5-11" fmla="*/ 8396 w 9950"/>
                  <a:gd name="connsiteY5-12" fmla="*/ 10000 h 10051"/>
                  <a:gd name="connsiteX6-13" fmla="*/ 6758 w 9950"/>
                  <a:gd name="connsiteY6-14" fmla="*/ 6296 h 10051"/>
                  <a:gd name="connsiteX7-15" fmla="*/ 0 w 9950"/>
                  <a:gd name="connsiteY7-16" fmla="*/ 6296 h 10051"/>
                  <a:gd name="connsiteX8-17" fmla="*/ 0 w 9950"/>
                  <a:gd name="connsiteY8-18" fmla="*/ 0 h 10051"/>
                  <a:gd name="connsiteX0-19" fmla="*/ 0 w 10006"/>
                  <a:gd name="connsiteY0-20" fmla="*/ 0 h 9949"/>
                  <a:gd name="connsiteX1-21" fmla="*/ 6792 w 10006"/>
                  <a:gd name="connsiteY1-22" fmla="*/ 0 h 9949"/>
                  <a:gd name="connsiteX2-23" fmla="*/ 8438 w 10006"/>
                  <a:gd name="connsiteY2-24" fmla="*/ 6080 h 9949"/>
                  <a:gd name="connsiteX3-25" fmla="*/ 9997 w 10006"/>
                  <a:gd name="connsiteY3-26" fmla="*/ 6080 h 9949"/>
                  <a:gd name="connsiteX4-27" fmla="*/ 10006 w 10006"/>
                  <a:gd name="connsiteY4-28" fmla="*/ 9949 h 9949"/>
                  <a:gd name="connsiteX5-29" fmla="*/ 8438 w 10006"/>
                  <a:gd name="connsiteY5-30" fmla="*/ 9949 h 9949"/>
                  <a:gd name="connsiteX6-31" fmla="*/ 6792 w 10006"/>
                  <a:gd name="connsiteY6-32" fmla="*/ 6264 h 9949"/>
                  <a:gd name="connsiteX7-33" fmla="*/ 0 w 10006"/>
                  <a:gd name="connsiteY7-34" fmla="*/ 6264 h 9949"/>
                  <a:gd name="connsiteX8-35" fmla="*/ 0 w 10006"/>
                  <a:gd name="connsiteY8-36" fmla="*/ 0 h 9949"/>
                  <a:gd name="connsiteX0-37" fmla="*/ 0 w 10000"/>
                  <a:gd name="connsiteY0-38" fmla="*/ 0 h 10000"/>
                  <a:gd name="connsiteX1-39" fmla="*/ 6788 w 10000"/>
                  <a:gd name="connsiteY1-40" fmla="*/ 0 h 10000"/>
                  <a:gd name="connsiteX2-41" fmla="*/ 8433 w 10000"/>
                  <a:gd name="connsiteY2-42" fmla="*/ 6111 h 10000"/>
                  <a:gd name="connsiteX3-43" fmla="*/ 9973 w 10000"/>
                  <a:gd name="connsiteY3-44" fmla="*/ 6060 h 10000"/>
                  <a:gd name="connsiteX4-45" fmla="*/ 10000 w 10000"/>
                  <a:gd name="connsiteY4-46" fmla="*/ 10000 h 10000"/>
                  <a:gd name="connsiteX5-47" fmla="*/ 8433 w 10000"/>
                  <a:gd name="connsiteY5-48" fmla="*/ 10000 h 10000"/>
                  <a:gd name="connsiteX6-49" fmla="*/ 6788 w 10000"/>
                  <a:gd name="connsiteY6-50" fmla="*/ 6296 h 10000"/>
                  <a:gd name="connsiteX7-51" fmla="*/ 0 w 10000"/>
                  <a:gd name="connsiteY7-52" fmla="*/ 6296 h 10000"/>
                  <a:gd name="connsiteX8-53" fmla="*/ 0 w 10000"/>
                  <a:gd name="connsiteY8-54" fmla="*/ 0 h 10000"/>
                  <a:gd name="connsiteX0-55" fmla="*/ 0 w 10000"/>
                  <a:gd name="connsiteY0-56" fmla="*/ 0 h 10000"/>
                  <a:gd name="connsiteX1-57" fmla="*/ 6788 w 10000"/>
                  <a:gd name="connsiteY1-58" fmla="*/ 0 h 10000"/>
                  <a:gd name="connsiteX2-59" fmla="*/ 8433 w 10000"/>
                  <a:gd name="connsiteY2-60" fmla="*/ 6111 h 10000"/>
                  <a:gd name="connsiteX3-61" fmla="*/ 9973 w 10000"/>
                  <a:gd name="connsiteY3-62" fmla="*/ 6060 h 10000"/>
                  <a:gd name="connsiteX4-63" fmla="*/ 10000 w 10000"/>
                  <a:gd name="connsiteY4-64" fmla="*/ 10000 h 10000"/>
                  <a:gd name="connsiteX5-65" fmla="*/ 8433 w 10000"/>
                  <a:gd name="connsiteY5-66" fmla="*/ 10000 h 10000"/>
                  <a:gd name="connsiteX6-67" fmla="*/ 6788 w 10000"/>
                  <a:gd name="connsiteY6-68" fmla="*/ 6296 h 10000"/>
                  <a:gd name="connsiteX7-69" fmla="*/ 0 w 10000"/>
                  <a:gd name="connsiteY7-70" fmla="*/ 6296 h 10000"/>
                  <a:gd name="connsiteX8-71" fmla="*/ 0 w 10000"/>
                  <a:gd name="connsiteY8-72" fmla="*/ 0 h 10000"/>
                  <a:gd name="connsiteX0-73" fmla="*/ 0 w 10000"/>
                  <a:gd name="connsiteY0-74" fmla="*/ 0 h 10000"/>
                  <a:gd name="connsiteX1-75" fmla="*/ 6788 w 10000"/>
                  <a:gd name="connsiteY1-76" fmla="*/ 0 h 10000"/>
                  <a:gd name="connsiteX2-77" fmla="*/ 8433 w 10000"/>
                  <a:gd name="connsiteY2-78" fmla="*/ 6111 h 10000"/>
                  <a:gd name="connsiteX3-79" fmla="*/ 9973 w 10000"/>
                  <a:gd name="connsiteY3-80" fmla="*/ 6060 h 10000"/>
                  <a:gd name="connsiteX4-81" fmla="*/ 10000 w 10000"/>
                  <a:gd name="connsiteY4-82" fmla="*/ 10000 h 10000"/>
                  <a:gd name="connsiteX5-83" fmla="*/ 8433 w 10000"/>
                  <a:gd name="connsiteY5-84" fmla="*/ 10000 h 10000"/>
                  <a:gd name="connsiteX6-85" fmla="*/ 6788 w 10000"/>
                  <a:gd name="connsiteY6-86" fmla="*/ 6296 h 10000"/>
                  <a:gd name="connsiteX7-87" fmla="*/ 0 w 10000"/>
                  <a:gd name="connsiteY7-88" fmla="*/ 6296 h 10000"/>
                  <a:gd name="connsiteX8-89" fmla="*/ 0 w 10000"/>
                  <a:gd name="connsiteY8-90" fmla="*/ 0 h 10000"/>
                  <a:gd name="connsiteX0-91" fmla="*/ 0 w 10000"/>
                  <a:gd name="connsiteY0-92" fmla="*/ 0 h 10000"/>
                  <a:gd name="connsiteX1-93" fmla="*/ 6788 w 10000"/>
                  <a:gd name="connsiteY1-94" fmla="*/ 0 h 10000"/>
                  <a:gd name="connsiteX2-95" fmla="*/ 8433 w 10000"/>
                  <a:gd name="connsiteY2-96" fmla="*/ 6111 h 10000"/>
                  <a:gd name="connsiteX3-97" fmla="*/ 9973 w 10000"/>
                  <a:gd name="connsiteY3-98" fmla="*/ 6060 h 10000"/>
                  <a:gd name="connsiteX4-99" fmla="*/ 10000 w 10000"/>
                  <a:gd name="connsiteY4-100" fmla="*/ 10000 h 10000"/>
                  <a:gd name="connsiteX5-101" fmla="*/ 8433 w 10000"/>
                  <a:gd name="connsiteY5-102" fmla="*/ 10000 h 10000"/>
                  <a:gd name="connsiteX6-103" fmla="*/ 6788 w 10000"/>
                  <a:gd name="connsiteY6-104" fmla="*/ 6296 h 10000"/>
                  <a:gd name="connsiteX7-105" fmla="*/ 0 w 10000"/>
                  <a:gd name="connsiteY7-106" fmla="*/ 6296 h 10000"/>
                  <a:gd name="connsiteX8-107" fmla="*/ 0 w 10000"/>
                  <a:gd name="connsiteY8-108" fmla="*/ 0 h 10000"/>
                  <a:gd name="connsiteX0-109" fmla="*/ 0 w 10058"/>
                  <a:gd name="connsiteY0-110" fmla="*/ 0 h 10026"/>
                  <a:gd name="connsiteX1-111" fmla="*/ 6788 w 10058"/>
                  <a:gd name="connsiteY1-112" fmla="*/ 0 h 10026"/>
                  <a:gd name="connsiteX2-113" fmla="*/ 8433 w 10058"/>
                  <a:gd name="connsiteY2-114" fmla="*/ 6111 h 10026"/>
                  <a:gd name="connsiteX3-115" fmla="*/ 9973 w 10058"/>
                  <a:gd name="connsiteY3-116" fmla="*/ 6060 h 10026"/>
                  <a:gd name="connsiteX4-117" fmla="*/ 10058 w 10058"/>
                  <a:gd name="connsiteY4-118" fmla="*/ 10026 h 10026"/>
                  <a:gd name="connsiteX5-119" fmla="*/ 8433 w 10058"/>
                  <a:gd name="connsiteY5-120" fmla="*/ 10000 h 10026"/>
                  <a:gd name="connsiteX6-121" fmla="*/ 6788 w 10058"/>
                  <a:gd name="connsiteY6-122" fmla="*/ 6296 h 10026"/>
                  <a:gd name="connsiteX7-123" fmla="*/ 0 w 10058"/>
                  <a:gd name="connsiteY7-124" fmla="*/ 6296 h 10026"/>
                  <a:gd name="connsiteX8-125" fmla="*/ 0 w 10058"/>
                  <a:gd name="connsiteY8-126" fmla="*/ 0 h 10026"/>
                  <a:gd name="connsiteX0-127" fmla="*/ 0 w 10058"/>
                  <a:gd name="connsiteY0-128" fmla="*/ 0 h 10026"/>
                  <a:gd name="connsiteX1-129" fmla="*/ 6788 w 10058"/>
                  <a:gd name="connsiteY1-130" fmla="*/ 0 h 10026"/>
                  <a:gd name="connsiteX2-131" fmla="*/ 8433 w 10058"/>
                  <a:gd name="connsiteY2-132" fmla="*/ 6111 h 10026"/>
                  <a:gd name="connsiteX3-133" fmla="*/ 10053 w 10058"/>
                  <a:gd name="connsiteY3-134" fmla="*/ 6009 h 10026"/>
                  <a:gd name="connsiteX4-135" fmla="*/ 10058 w 10058"/>
                  <a:gd name="connsiteY4-136" fmla="*/ 10026 h 10026"/>
                  <a:gd name="connsiteX5-137" fmla="*/ 8433 w 10058"/>
                  <a:gd name="connsiteY5-138" fmla="*/ 10000 h 10026"/>
                  <a:gd name="connsiteX6-139" fmla="*/ 6788 w 10058"/>
                  <a:gd name="connsiteY6-140" fmla="*/ 6296 h 10026"/>
                  <a:gd name="connsiteX7-141" fmla="*/ 0 w 10058"/>
                  <a:gd name="connsiteY7-142" fmla="*/ 6296 h 10026"/>
                  <a:gd name="connsiteX8-143" fmla="*/ 0 w 10058"/>
                  <a:gd name="connsiteY8-144" fmla="*/ 0 h 10026"/>
                  <a:gd name="connsiteX0-145" fmla="*/ 0 w 10058"/>
                  <a:gd name="connsiteY0-146" fmla="*/ 0 h 10026"/>
                  <a:gd name="connsiteX1-147" fmla="*/ 6788 w 10058"/>
                  <a:gd name="connsiteY1-148" fmla="*/ 0 h 10026"/>
                  <a:gd name="connsiteX2-149" fmla="*/ 8433 w 10058"/>
                  <a:gd name="connsiteY2-150" fmla="*/ 6111 h 10026"/>
                  <a:gd name="connsiteX3-151" fmla="*/ 10053 w 10058"/>
                  <a:gd name="connsiteY3-152" fmla="*/ 6009 h 10026"/>
                  <a:gd name="connsiteX4-153" fmla="*/ 10058 w 10058"/>
                  <a:gd name="connsiteY4-154" fmla="*/ 10026 h 10026"/>
                  <a:gd name="connsiteX5-155" fmla="*/ 8433 w 10058"/>
                  <a:gd name="connsiteY5-156" fmla="*/ 10000 h 10026"/>
                  <a:gd name="connsiteX6-157" fmla="*/ 6788 w 10058"/>
                  <a:gd name="connsiteY6-158" fmla="*/ 6296 h 10026"/>
                  <a:gd name="connsiteX7-159" fmla="*/ 0 w 10058"/>
                  <a:gd name="connsiteY7-160" fmla="*/ 6296 h 10026"/>
                  <a:gd name="connsiteX8-161" fmla="*/ 0 w 10058"/>
                  <a:gd name="connsiteY8-162" fmla="*/ 0 h 10026"/>
                  <a:gd name="connsiteX0-163" fmla="*/ 0 w 10058"/>
                  <a:gd name="connsiteY0-164" fmla="*/ 0 h 10026"/>
                  <a:gd name="connsiteX1-165" fmla="*/ 6788 w 10058"/>
                  <a:gd name="connsiteY1-166" fmla="*/ 0 h 10026"/>
                  <a:gd name="connsiteX2-167" fmla="*/ 8433 w 10058"/>
                  <a:gd name="connsiteY2-168" fmla="*/ 6111 h 10026"/>
                  <a:gd name="connsiteX3-169" fmla="*/ 10053 w 10058"/>
                  <a:gd name="connsiteY3-170" fmla="*/ 6009 h 10026"/>
                  <a:gd name="connsiteX4-171" fmla="*/ 10058 w 10058"/>
                  <a:gd name="connsiteY4-172" fmla="*/ 10026 h 10026"/>
                  <a:gd name="connsiteX5-173" fmla="*/ 8433 w 10058"/>
                  <a:gd name="connsiteY5-174" fmla="*/ 10000 h 10026"/>
                  <a:gd name="connsiteX6-175" fmla="*/ 6788 w 10058"/>
                  <a:gd name="connsiteY6-176" fmla="*/ 6296 h 10026"/>
                  <a:gd name="connsiteX7-177" fmla="*/ 0 w 10058"/>
                  <a:gd name="connsiteY7-178" fmla="*/ 6296 h 10026"/>
                  <a:gd name="connsiteX8-179" fmla="*/ 0 w 10058"/>
                  <a:gd name="connsiteY8-180" fmla="*/ 0 h 10026"/>
                  <a:gd name="connsiteX0-181" fmla="*/ 0 w 10064"/>
                  <a:gd name="connsiteY0-182" fmla="*/ 0 h 10129"/>
                  <a:gd name="connsiteX1-183" fmla="*/ 6788 w 10064"/>
                  <a:gd name="connsiteY1-184" fmla="*/ 0 h 10129"/>
                  <a:gd name="connsiteX2-185" fmla="*/ 8433 w 10064"/>
                  <a:gd name="connsiteY2-186" fmla="*/ 6111 h 10129"/>
                  <a:gd name="connsiteX3-187" fmla="*/ 10053 w 10064"/>
                  <a:gd name="connsiteY3-188" fmla="*/ 6009 h 10129"/>
                  <a:gd name="connsiteX4-189" fmla="*/ 10064 w 10064"/>
                  <a:gd name="connsiteY4-190" fmla="*/ 10129 h 10129"/>
                  <a:gd name="connsiteX5-191" fmla="*/ 8433 w 10064"/>
                  <a:gd name="connsiteY5-192" fmla="*/ 10000 h 10129"/>
                  <a:gd name="connsiteX6-193" fmla="*/ 6788 w 10064"/>
                  <a:gd name="connsiteY6-194" fmla="*/ 6296 h 10129"/>
                  <a:gd name="connsiteX7-195" fmla="*/ 0 w 10064"/>
                  <a:gd name="connsiteY7-196" fmla="*/ 6296 h 10129"/>
                  <a:gd name="connsiteX8-197" fmla="*/ 0 w 10064"/>
                  <a:gd name="connsiteY8-198" fmla="*/ 0 h 10129"/>
                  <a:gd name="connsiteX0-199" fmla="*/ 0 w 10064"/>
                  <a:gd name="connsiteY0-200" fmla="*/ 0 h 10172"/>
                  <a:gd name="connsiteX1-201" fmla="*/ 6788 w 10064"/>
                  <a:gd name="connsiteY1-202" fmla="*/ 0 h 10172"/>
                  <a:gd name="connsiteX2-203" fmla="*/ 8433 w 10064"/>
                  <a:gd name="connsiteY2-204" fmla="*/ 6111 h 10172"/>
                  <a:gd name="connsiteX3-205" fmla="*/ 10053 w 10064"/>
                  <a:gd name="connsiteY3-206" fmla="*/ 6009 h 10172"/>
                  <a:gd name="connsiteX4-207" fmla="*/ 10064 w 10064"/>
                  <a:gd name="connsiteY4-208" fmla="*/ 10129 h 10172"/>
                  <a:gd name="connsiteX5-209" fmla="*/ 8433 w 10064"/>
                  <a:gd name="connsiteY5-210" fmla="*/ 10172 h 10172"/>
                  <a:gd name="connsiteX6-211" fmla="*/ 6788 w 10064"/>
                  <a:gd name="connsiteY6-212" fmla="*/ 6296 h 10172"/>
                  <a:gd name="connsiteX7-213" fmla="*/ 0 w 10064"/>
                  <a:gd name="connsiteY7-214" fmla="*/ 6296 h 10172"/>
                  <a:gd name="connsiteX8-215" fmla="*/ 0 w 10064"/>
                  <a:gd name="connsiteY8-216" fmla="*/ 0 h 10172"/>
                  <a:gd name="connsiteX0-217" fmla="*/ 0 w 10064"/>
                  <a:gd name="connsiteY0-218" fmla="*/ 0 h 10172"/>
                  <a:gd name="connsiteX1-219" fmla="*/ 6788 w 10064"/>
                  <a:gd name="connsiteY1-220" fmla="*/ 0 h 10172"/>
                  <a:gd name="connsiteX2-221" fmla="*/ 8433 w 10064"/>
                  <a:gd name="connsiteY2-222" fmla="*/ 6111 h 10172"/>
                  <a:gd name="connsiteX3-223" fmla="*/ 10053 w 10064"/>
                  <a:gd name="connsiteY3-224" fmla="*/ 6009 h 10172"/>
                  <a:gd name="connsiteX4-225" fmla="*/ 10064 w 10064"/>
                  <a:gd name="connsiteY4-226" fmla="*/ 10129 h 10172"/>
                  <a:gd name="connsiteX5-227" fmla="*/ 8433 w 10064"/>
                  <a:gd name="connsiteY5-228" fmla="*/ 10172 h 10172"/>
                  <a:gd name="connsiteX6-229" fmla="*/ 6788 w 10064"/>
                  <a:gd name="connsiteY6-230" fmla="*/ 6296 h 10172"/>
                  <a:gd name="connsiteX7-231" fmla="*/ 0 w 10064"/>
                  <a:gd name="connsiteY7-232" fmla="*/ 6296 h 10172"/>
                  <a:gd name="connsiteX8-233" fmla="*/ 0 w 10064"/>
                  <a:gd name="connsiteY8-234" fmla="*/ 0 h 10172"/>
                  <a:gd name="connsiteX0-235" fmla="*/ 0 w 10064"/>
                  <a:gd name="connsiteY0-236" fmla="*/ 0 h 10172"/>
                  <a:gd name="connsiteX1-237" fmla="*/ 6788 w 10064"/>
                  <a:gd name="connsiteY1-238" fmla="*/ 0 h 10172"/>
                  <a:gd name="connsiteX2-239" fmla="*/ 8433 w 10064"/>
                  <a:gd name="connsiteY2-240" fmla="*/ 6111 h 10172"/>
                  <a:gd name="connsiteX3-241" fmla="*/ 10053 w 10064"/>
                  <a:gd name="connsiteY3-242" fmla="*/ 6009 h 10172"/>
                  <a:gd name="connsiteX4-243" fmla="*/ 10064 w 10064"/>
                  <a:gd name="connsiteY4-244" fmla="*/ 10129 h 10172"/>
                  <a:gd name="connsiteX5-245" fmla="*/ 8433 w 10064"/>
                  <a:gd name="connsiteY5-246" fmla="*/ 10172 h 10172"/>
                  <a:gd name="connsiteX6-247" fmla="*/ 6782 w 10064"/>
                  <a:gd name="connsiteY6-248" fmla="*/ 6330 h 10172"/>
                  <a:gd name="connsiteX7-249" fmla="*/ 0 w 10064"/>
                  <a:gd name="connsiteY7-250" fmla="*/ 6296 h 10172"/>
                  <a:gd name="connsiteX8-251" fmla="*/ 0 w 10064"/>
                  <a:gd name="connsiteY8-252" fmla="*/ 0 h 101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064" h="10172">
                    <a:moveTo>
                      <a:pt x="0" y="0"/>
                    </a:moveTo>
                    <a:lnTo>
                      <a:pt x="6788" y="0"/>
                    </a:lnTo>
                    <a:lnTo>
                      <a:pt x="8433" y="6111"/>
                    </a:lnTo>
                    <a:lnTo>
                      <a:pt x="10053" y="6009"/>
                    </a:lnTo>
                    <a:cubicBezTo>
                      <a:pt x="10062" y="9363"/>
                      <a:pt x="10064" y="7058"/>
                      <a:pt x="10064" y="10129"/>
                    </a:cubicBezTo>
                    <a:lnTo>
                      <a:pt x="8433" y="10172"/>
                    </a:lnTo>
                    <a:lnTo>
                      <a:pt x="6782" y="6330"/>
                    </a:lnTo>
                    <a:lnTo>
                      <a:pt x="0" y="6296"/>
                    </a:lnTo>
                    <a:lnTo>
                      <a:pt x="0" y="0"/>
                    </a:lnTo>
                    <a:close/>
                  </a:path>
                </a:pathLst>
              </a:custGeom>
              <a:solidFill>
                <a:schemeClr val="tx1">
                  <a:lumMod val="75000"/>
                  <a:lumOff val="25000"/>
                </a:schemeClr>
              </a:solidFill>
              <a:ln w="3175">
                <a:noFill/>
                <a:prstDash val="solid"/>
                <a:round/>
              </a:ln>
            </p:spPr>
            <p:txBody>
              <a:bodyPr/>
              <a:lstStyle/>
              <a:p>
                <a:pPr defTabSz="685800"/>
                <a:endParaRPr lang="zh-CN" altLang="en-US" sz="1350">
                  <a:solidFill>
                    <a:prstClr val="black"/>
                  </a:solidFill>
                </a:endParaRPr>
              </a:p>
            </p:txBody>
          </p:sp>
          <p:sp>
            <p:nvSpPr>
              <p:cNvPr id="19" name="TextBox 21"/>
              <p:cNvSpPr txBox="1">
                <a:spLocks noChangeArrowheads="1"/>
              </p:cNvSpPr>
              <p:nvPr/>
            </p:nvSpPr>
            <p:spPr bwMode="auto">
              <a:xfrm>
                <a:off x="4206625" y="2250587"/>
                <a:ext cx="1728192" cy="276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1200" dirty="0">
                    <a:solidFill>
                      <a:prstClr val="white"/>
                    </a:solidFill>
                    <a:latin typeface="微软雅黑" panose="020B0503020204020204" pitchFamily="34" charset="-122"/>
                    <a:ea typeface="微软雅黑" panose="020B0503020204020204" pitchFamily="34" charset="-122"/>
                  </a:rPr>
                  <a:t>点击添加文本内容</a:t>
                </a: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20" name="TextBox 23"/>
              <p:cNvSpPr txBox="1">
                <a:spLocks noChangeArrowheads="1"/>
              </p:cNvSpPr>
              <p:nvPr/>
            </p:nvSpPr>
            <p:spPr bwMode="auto">
              <a:xfrm>
                <a:off x="5893100" y="2090510"/>
                <a:ext cx="1030398" cy="523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ctr">
                  <a:defRPr/>
                </a:pPr>
                <a:r>
                  <a:rPr lang="en-US" altLang="zh-CN" sz="2800" dirty="0">
                    <a:solidFill>
                      <a:prstClr val="white"/>
                    </a:solidFill>
                    <a:latin typeface="微软雅黑" panose="020B0503020204020204" pitchFamily="34" charset="-122"/>
                    <a:ea typeface="微软雅黑" panose="020B0503020204020204" pitchFamily="34" charset="-122"/>
                  </a:rPr>
                  <a:t>10%</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grpSp>
          <p:nvGrpSpPr>
            <p:cNvPr id="8" name="组合 36"/>
            <p:cNvGrpSpPr/>
            <p:nvPr/>
          </p:nvGrpSpPr>
          <p:grpSpPr bwMode="auto">
            <a:xfrm>
              <a:off x="3779838" y="2677520"/>
              <a:ext cx="5382343" cy="719113"/>
              <a:chOff x="3779912" y="2677179"/>
              <a:chExt cx="5382920" cy="719500"/>
            </a:xfrm>
          </p:grpSpPr>
          <p:sp>
            <p:nvSpPr>
              <p:cNvPr id="14" name="Freeform 8"/>
              <p:cNvSpPr/>
              <p:nvPr/>
            </p:nvSpPr>
            <p:spPr bwMode="auto">
              <a:xfrm>
                <a:off x="3779912" y="2677179"/>
                <a:ext cx="5382920" cy="719500"/>
              </a:xfrm>
              <a:custGeom>
                <a:avLst/>
                <a:gdLst>
                  <a:gd name="T0" fmla="*/ 0 w 293"/>
                  <a:gd name="T1" fmla="*/ 0 h 42"/>
                  <a:gd name="T2" fmla="*/ 2147483646 w 293"/>
                  <a:gd name="T3" fmla="*/ 0 h 42"/>
                  <a:gd name="T4" fmla="*/ 2147483646 w 293"/>
                  <a:gd name="T5" fmla="*/ 2147483646 h 42"/>
                  <a:gd name="T6" fmla="*/ 2147483646 w 293"/>
                  <a:gd name="T7" fmla="*/ 2147483646 h 42"/>
                  <a:gd name="T8" fmla="*/ 2147483646 w 293"/>
                  <a:gd name="T9" fmla="*/ 2147483646 h 42"/>
                  <a:gd name="T10" fmla="*/ 2147483646 w 293"/>
                  <a:gd name="T11" fmla="*/ 2147483646 h 42"/>
                  <a:gd name="T12" fmla="*/ 2147483646 w 293"/>
                  <a:gd name="T13" fmla="*/ 2147483646 h 42"/>
                  <a:gd name="T14" fmla="*/ 0 w 293"/>
                  <a:gd name="T15" fmla="*/ 2147483646 h 42"/>
                  <a:gd name="T16" fmla="*/ 0 w 293"/>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connsiteX0" fmla="*/ 0 w 10000"/>
                  <a:gd name="connsiteY0" fmla="*/ 0 h 10000"/>
                  <a:gd name="connsiteX1" fmla="*/ 6758 w 10000"/>
                  <a:gd name="connsiteY1" fmla="*/ 0 h 10000"/>
                  <a:gd name="connsiteX2" fmla="*/ 8396 w 10000"/>
                  <a:gd name="connsiteY2" fmla="*/ 4524 h 10000"/>
                  <a:gd name="connsiteX3" fmla="*/ 9964 w 10000"/>
                  <a:gd name="connsiteY3" fmla="*/ 4524 h 10000"/>
                  <a:gd name="connsiteX4" fmla="*/ 10000 w 10000"/>
                  <a:gd name="connsiteY4" fmla="*/ 10000 h 10000"/>
                  <a:gd name="connsiteX5" fmla="*/ 8396 w 10000"/>
                  <a:gd name="connsiteY5" fmla="*/ 10000 h 10000"/>
                  <a:gd name="connsiteX6" fmla="*/ 6758 w 10000"/>
                  <a:gd name="connsiteY6" fmla="*/ 8333 h 10000"/>
                  <a:gd name="connsiteX7" fmla="*/ 0 w 10000"/>
                  <a:gd name="connsiteY7" fmla="*/ 8333 h 10000"/>
                  <a:gd name="connsiteX8" fmla="*/ 0 w 10000"/>
                  <a:gd name="connsiteY8" fmla="*/ 0 h 10000"/>
                  <a:gd name="connsiteX0-1" fmla="*/ 0 w 9982"/>
                  <a:gd name="connsiteY0-2" fmla="*/ 0 h 10000"/>
                  <a:gd name="connsiteX1-3" fmla="*/ 6758 w 9982"/>
                  <a:gd name="connsiteY1-4" fmla="*/ 0 h 10000"/>
                  <a:gd name="connsiteX2-5" fmla="*/ 8396 w 9982"/>
                  <a:gd name="connsiteY2-6" fmla="*/ 4524 h 10000"/>
                  <a:gd name="connsiteX3-7" fmla="*/ 9964 w 9982"/>
                  <a:gd name="connsiteY3-8" fmla="*/ 4524 h 10000"/>
                  <a:gd name="connsiteX4-9" fmla="*/ 9982 w 9982"/>
                  <a:gd name="connsiteY4-10" fmla="*/ 10000 h 10000"/>
                  <a:gd name="connsiteX5-11" fmla="*/ 8396 w 9982"/>
                  <a:gd name="connsiteY5-12" fmla="*/ 10000 h 10000"/>
                  <a:gd name="connsiteX6-13" fmla="*/ 6758 w 9982"/>
                  <a:gd name="connsiteY6-14" fmla="*/ 8333 h 10000"/>
                  <a:gd name="connsiteX7-15" fmla="*/ 0 w 9982"/>
                  <a:gd name="connsiteY7-16" fmla="*/ 8333 h 10000"/>
                  <a:gd name="connsiteX8-17" fmla="*/ 0 w 9982"/>
                  <a:gd name="connsiteY8-18" fmla="*/ 0 h 10000"/>
                  <a:gd name="connsiteX0-19" fmla="*/ 0 w 10000"/>
                  <a:gd name="connsiteY0-20" fmla="*/ 0 h 10000"/>
                  <a:gd name="connsiteX1-21" fmla="*/ 6770 w 10000"/>
                  <a:gd name="connsiteY1-22" fmla="*/ 0 h 10000"/>
                  <a:gd name="connsiteX2-23" fmla="*/ 8411 w 10000"/>
                  <a:gd name="connsiteY2-24" fmla="*/ 4524 h 10000"/>
                  <a:gd name="connsiteX3-25" fmla="*/ 9982 w 10000"/>
                  <a:gd name="connsiteY3-26" fmla="*/ 4524 h 10000"/>
                  <a:gd name="connsiteX4-27" fmla="*/ 10000 w 10000"/>
                  <a:gd name="connsiteY4-28" fmla="*/ 10000 h 10000"/>
                  <a:gd name="connsiteX5-29" fmla="*/ 8411 w 10000"/>
                  <a:gd name="connsiteY5-30" fmla="*/ 10000 h 10000"/>
                  <a:gd name="connsiteX6-31" fmla="*/ 6770 w 10000"/>
                  <a:gd name="connsiteY6-32" fmla="*/ 8333 h 10000"/>
                  <a:gd name="connsiteX7-33" fmla="*/ 0 w 10000"/>
                  <a:gd name="connsiteY7-34" fmla="*/ 8333 h 10000"/>
                  <a:gd name="connsiteX8-35" fmla="*/ 0 w 10000"/>
                  <a:gd name="connsiteY8-36" fmla="*/ 0 h 10000"/>
                  <a:gd name="connsiteX0-37" fmla="*/ 0 w 10000"/>
                  <a:gd name="connsiteY0-38" fmla="*/ 0 h 10000"/>
                  <a:gd name="connsiteX1-39" fmla="*/ 6770 w 10000"/>
                  <a:gd name="connsiteY1-40" fmla="*/ 0 h 10000"/>
                  <a:gd name="connsiteX2-41" fmla="*/ 8411 w 10000"/>
                  <a:gd name="connsiteY2-42" fmla="*/ 4524 h 10000"/>
                  <a:gd name="connsiteX3-43" fmla="*/ 9982 w 10000"/>
                  <a:gd name="connsiteY3-44" fmla="*/ 4524 h 10000"/>
                  <a:gd name="connsiteX4-45" fmla="*/ 10000 w 10000"/>
                  <a:gd name="connsiteY4-46" fmla="*/ 10000 h 10000"/>
                  <a:gd name="connsiteX5-47" fmla="*/ 8411 w 10000"/>
                  <a:gd name="connsiteY5-48" fmla="*/ 10000 h 10000"/>
                  <a:gd name="connsiteX6-49" fmla="*/ 6770 w 10000"/>
                  <a:gd name="connsiteY6-50" fmla="*/ 8333 h 10000"/>
                  <a:gd name="connsiteX7-51" fmla="*/ 0 w 10000"/>
                  <a:gd name="connsiteY7-52" fmla="*/ 8333 h 10000"/>
                  <a:gd name="connsiteX8-53" fmla="*/ 0 w 10000"/>
                  <a:gd name="connsiteY8-54" fmla="*/ 0 h 10000"/>
                  <a:gd name="connsiteX0-55" fmla="*/ 0 w 10000"/>
                  <a:gd name="connsiteY0-56" fmla="*/ 0 h 10000"/>
                  <a:gd name="connsiteX1-57" fmla="*/ 6770 w 10000"/>
                  <a:gd name="connsiteY1-58" fmla="*/ 0 h 10000"/>
                  <a:gd name="connsiteX2-59" fmla="*/ 8411 w 10000"/>
                  <a:gd name="connsiteY2-60" fmla="*/ 4524 h 10000"/>
                  <a:gd name="connsiteX3-61" fmla="*/ 9982 w 10000"/>
                  <a:gd name="connsiteY3-62" fmla="*/ 4524 h 10000"/>
                  <a:gd name="connsiteX4-63" fmla="*/ 10000 w 10000"/>
                  <a:gd name="connsiteY4-64" fmla="*/ 10000 h 10000"/>
                  <a:gd name="connsiteX5-65" fmla="*/ 8411 w 10000"/>
                  <a:gd name="connsiteY5-66" fmla="*/ 10000 h 10000"/>
                  <a:gd name="connsiteX6-67" fmla="*/ 6770 w 10000"/>
                  <a:gd name="connsiteY6-68" fmla="*/ 8333 h 10000"/>
                  <a:gd name="connsiteX7-69" fmla="*/ 0 w 10000"/>
                  <a:gd name="connsiteY7-70" fmla="*/ 8333 h 10000"/>
                  <a:gd name="connsiteX8-71" fmla="*/ 0 w 10000"/>
                  <a:gd name="connsiteY8-72" fmla="*/ 0 h 10000"/>
                  <a:gd name="connsiteX0-73" fmla="*/ 0 w 10000"/>
                  <a:gd name="connsiteY0-74" fmla="*/ 0 h 10000"/>
                  <a:gd name="connsiteX1-75" fmla="*/ 6770 w 10000"/>
                  <a:gd name="connsiteY1-76" fmla="*/ 0 h 10000"/>
                  <a:gd name="connsiteX2-77" fmla="*/ 8411 w 10000"/>
                  <a:gd name="connsiteY2-78" fmla="*/ 4524 h 10000"/>
                  <a:gd name="connsiteX3-79" fmla="*/ 9982 w 10000"/>
                  <a:gd name="connsiteY3-80" fmla="*/ 4524 h 10000"/>
                  <a:gd name="connsiteX4-81" fmla="*/ 10000 w 10000"/>
                  <a:gd name="connsiteY4-82" fmla="*/ 10000 h 10000"/>
                  <a:gd name="connsiteX5-83" fmla="*/ 8411 w 10000"/>
                  <a:gd name="connsiteY5-84" fmla="*/ 10000 h 10000"/>
                  <a:gd name="connsiteX6-85" fmla="*/ 6770 w 10000"/>
                  <a:gd name="connsiteY6-86" fmla="*/ 8333 h 10000"/>
                  <a:gd name="connsiteX7-87" fmla="*/ 0 w 10000"/>
                  <a:gd name="connsiteY7-88" fmla="*/ 8333 h 10000"/>
                  <a:gd name="connsiteX8-89" fmla="*/ 0 w 10000"/>
                  <a:gd name="connsiteY8-90" fmla="*/ 0 h 10000"/>
                  <a:gd name="connsiteX0-91" fmla="*/ 0 w 10000"/>
                  <a:gd name="connsiteY0-92" fmla="*/ 0 h 10000"/>
                  <a:gd name="connsiteX1-93" fmla="*/ 6770 w 10000"/>
                  <a:gd name="connsiteY1-94" fmla="*/ 0 h 10000"/>
                  <a:gd name="connsiteX2-95" fmla="*/ 8411 w 10000"/>
                  <a:gd name="connsiteY2-96" fmla="*/ 4524 h 10000"/>
                  <a:gd name="connsiteX3-97" fmla="*/ 9969 w 10000"/>
                  <a:gd name="connsiteY3-98" fmla="*/ 4524 h 10000"/>
                  <a:gd name="connsiteX4-99" fmla="*/ 10000 w 10000"/>
                  <a:gd name="connsiteY4-100" fmla="*/ 10000 h 10000"/>
                  <a:gd name="connsiteX5-101" fmla="*/ 8411 w 10000"/>
                  <a:gd name="connsiteY5-102" fmla="*/ 10000 h 10000"/>
                  <a:gd name="connsiteX6-103" fmla="*/ 6770 w 10000"/>
                  <a:gd name="connsiteY6-104" fmla="*/ 8333 h 10000"/>
                  <a:gd name="connsiteX7-105" fmla="*/ 0 w 10000"/>
                  <a:gd name="connsiteY7-106" fmla="*/ 8333 h 10000"/>
                  <a:gd name="connsiteX8-107" fmla="*/ 0 w 10000"/>
                  <a:gd name="connsiteY8-108" fmla="*/ 0 h 10000"/>
                  <a:gd name="connsiteX0-109" fmla="*/ 0 w 9982"/>
                  <a:gd name="connsiteY0-110" fmla="*/ 0 h 10066"/>
                  <a:gd name="connsiteX1-111" fmla="*/ 6770 w 9982"/>
                  <a:gd name="connsiteY1-112" fmla="*/ 0 h 10066"/>
                  <a:gd name="connsiteX2-113" fmla="*/ 8411 w 9982"/>
                  <a:gd name="connsiteY2-114" fmla="*/ 4524 h 10066"/>
                  <a:gd name="connsiteX3-115" fmla="*/ 9969 w 9982"/>
                  <a:gd name="connsiteY3-116" fmla="*/ 4524 h 10066"/>
                  <a:gd name="connsiteX4-117" fmla="*/ 9982 w 9982"/>
                  <a:gd name="connsiteY4-118" fmla="*/ 10066 h 10066"/>
                  <a:gd name="connsiteX5-119" fmla="*/ 8411 w 9982"/>
                  <a:gd name="connsiteY5-120" fmla="*/ 10000 h 10066"/>
                  <a:gd name="connsiteX6-121" fmla="*/ 6770 w 9982"/>
                  <a:gd name="connsiteY6-122" fmla="*/ 8333 h 10066"/>
                  <a:gd name="connsiteX7-123" fmla="*/ 0 w 9982"/>
                  <a:gd name="connsiteY7-124" fmla="*/ 8333 h 10066"/>
                  <a:gd name="connsiteX8-125" fmla="*/ 0 w 9982"/>
                  <a:gd name="connsiteY8-126" fmla="*/ 0 h 10066"/>
                  <a:gd name="connsiteX0-127" fmla="*/ 0 w 10009"/>
                  <a:gd name="connsiteY0-128" fmla="*/ 0 h 9967"/>
                  <a:gd name="connsiteX1-129" fmla="*/ 6782 w 10009"/>
                  <a:gd name="connsiteY1-130" fmla="*/ 0 h 9967"/>
                  <a:gd name="connsiteX2-131" fmla="*/ 8426 w 10009"/>
                  <a:gd name="connsiteY2-132" fmla="*/ 4494 h 9967"/>
                  <a:gd name="connsiteX3-133" fmla="*/ 9987 w 10009"/>
                  <a:gd name="connsiteY3-134" fmla="*/ 4494 h 9967"/>
                  <a:gd name="connsiteX4-135" fmla="*/ 10009 w 10009"/>
                  <a:gd name="connsiteY4-136" fmla="*/ 9967 h 9967"/>
                  <a:gd name="connsiteX5-137" fmla="*/ 8426 w 10009"/>
                  <a:gd name="connsiteY5-138" fmla="*/ 9934 h 9967"/>
                  <a:gd name="connsiteX6-139" fmla="*/ 6782 w 10009"/>
                  <a:gd name="connsiteY6-140" fmla="*/ 8278 h 9967"/>
                  <a:gd name="connsiteX7-141" fmla="*/ 0 w 10009"/>
                  <a:gd name="connsiteY7-142" fmla="*/ 8278 h 9967"/>
                  <a:gd name="connsiteX8-143" fmla="*/ 0 w 10009"/>
                  <a:gd name="connsiteY8-144" fmla="*/ 0 h 9967"/>
                  <a:gd name="connsiteX0-145" fmla="*/ 0 w 10000"/>
                  <a:gd name="connsiteY0-146" fmla="*/ 0 h 10000"/>
                  <a:gd name="connsiteX1-147" fmla="*/ 6776 w 10000"/>
                  <a:gd name="connsiteY1-148" fmla="*/ 0 h 10000"/>
                  <a:gd name="connsiteX2-149" fmla="*/ 8418 w 10000"/>
                  <a:gd name="connsiteY2-150" fmla="*/ 4509 h 10000"/>
                  <a:gd name="connsiteX3-151" fmla="*/ 9978 w 10000"/>
                  <a:gd name="connsiteY3-152" fmla="*/ 4509 h 10000"/>
                  <a:gd name="connsiteX4-153" fmla="*/ 10000 w 10000"/>
                  <a:gd name="connsiteY4-154" fmla="*/ 10000 h 10000"/>
                  <a:gd name="connsiteX5-155" fmla="*/ 8418 w 10000"/>
                  <a:gd name="connsiteY5-156" fmla="*/ 9967 h 10000"/>
                  <a:gd name="connsiteX6-157" fmla="*/ 6776 w 10000"/>
                  <a:gd name="connsiteY6-158" fmla="*/ 8305 h 10000"/>
                  <a:gd name="connsiteX7-159" fmla="*/ 0 w 10000"/>
                  <a:gd name="connsiteY7-160" fmla="*/ 8305 h 10000"/>
                  <a:gd name="connsiteX8-161" fmla="*/ 0 w 10000"/>
                  <a:gd name="connsiteY8-162" fmla="*/ 0 h 10000"/>
                  <a:gd name="connsiteX0-163" fmla="*/ 0 w 10000"/>
                  <a:gd name="connsiteY0-164" fmla="*/ 0 h 10000"/>
                  <a:gd name="connsiteX1-165" fmla="*/ 6776 w 10000"/>
                  <a:gd name="connsiteY1-166" fmla="*/ 0 h 10000"/>
                  <a:gd name="connsiteX2-167" fmla="*/ 8418 w 10000"/>
                  <a:gd name="connsiteY2-168" fmla="*/ 4509 h 10000"/>
                  <a:gd name="connsiteX3-169" fmla="*/ 9978 w 10000"/>
                  <a:gd name="connsiteY3-170" fmla="*/ 4509 h 10000"/>
                  <a:gd name="connsiteX4-171" fmla="*/ 10000 w 10000"/>
                  <a:gd name="connsiteY4-172" fmla="*/ 10000 h 10000"/>
                  <a:gd name="connsiteX5-173" fmla="*/ 8418 w 10000"/>
                  <a:gd name="connsiteY5-174" fmla="*/ 9967 h 10000"/>
                  <a:gd name="connsiteX6-175" fmla="*/ 6776 w 10000"/>
                  <a:gd name="connsiteY6-176" fmla="*/ 8305 h 10000"/>
                  <a:gd name="connsiteX7-177" fmla="*/ 0 w 10000"/>
                  <a:gd name="connsiteY7-178" fmla="*/ 8305 h 10000"/>
                  <a:gd name="connsiteX8-179" fmla="*/ 0 w 10000"/>
                  <a:gd name="connsiteY8-180" fmla="*/ 0 h 10000"/>
                  <a:gd name="connsiteX0-181" fmla="*/ 0 w 10000"/>
                  <a:gd name="connsiteY0-182" fmla="*/ 0 h 10000"/>
                  <a:gd name="connsiteX1-183" fmla="*/ 6776 w 10000"/>
                  <a:gd name="connsiteY1-184" fmla="*/ 0 h 10000"/>
                  <a:gd name="connsiteX2-185" fmla="*/ 8418 w 10000"/>
                  <a:gd name="connsiteY2-186" fmla="*/ 4509 h 10000"/>
                  <a:gd name="connsiteX3-187" fmla="*/ 9987 w 10000"/>
                  <a:gd name="connsiteY3-188" fmla="*/ 4509 h 10000"/>
                  <a:gd name="connsiteX4-189" fmla="*/ 10000 w 10000"/>
                  <a:gd name="connsiteY4-190" fmla="*/ 10000 h 10000"/>
                  <a:gd name="connsiteX5-191" fmla="*/ 8418 w 10000"/>
                  <a:gd name="connsiteY5-192" fmla="*/ 9967 h 10000"/>
                  <a:gd name="connsiteX6-193" fmla="*/ 6776 w 10000"/>
                  <a:gd name="connsiteY6-194" fmla="*/ 8305 h 10000"/>
                  <a:gd name="connsiteX7-195" fmla="*/ 0 w 10000"/>
                  <a:gd name="connsiteY7-196" fmla="*/ 8305 h 10000"/>
                  <a:gd name="connsiteX8-197" fmla="*/ 0 w 10000"/>
                  <a:gd name="connsiteY8-198" fmla="*/ 0 h 10000"/>
                  <a:gd name="connsiteX0-199" fmla="*/ 0 w 10000"/>
                  <a:gd name="connsiteY0-200" fmla="*/ 0 h 10000"/>
                  <a:gd name="connsiteX1-201" fmla="*/ 6776 w 10000"/>
                  <a:gd name="connsiteY1-202" fmla="*/ 0 h 10000"/>
                  <a:gd name="connsiteX2-203" fmla="*/ 8418 w 10000"/>
                  <a:gd name="connsiteY2-204" fmla="*/ 4509 h 10000"/>
                  <a:gd name="connsiteX3-205" fmla="*/ 9978 w 10000"/>
                  <a:gd name="connsiteY3-206" fmla="*/ 4509 h 10000"/>
                  <a:gd name="connsiteX4-207" fmla="*/ 10000 w 10000"/>
                  <a:gd name="connsiteY4-208" fmla="*/ 10000 h 10000"/>
                  <a:gd name="connsiteX5-209" fmla="*/ 8418 w 10000"/>
                  <a:gd name="connsiteY5-210" fmla="*/ 9967 h 10000"/>
                  <a:gd name="connsiteX6-211" fmla="*/ 6776 w 10000"/>
                  <a:gd name="connsiteY6-212" fmla="*/ 8305 h 10000"/>
                  <a:gd name="connsiteX7-213" fmla="*/ 0 w 10000"/>
                  <a:gd name="connsiteY7-214" fmla="*/ 8305 h 10000"/>
                  <a:gd name="connsiteX8-215" fmla="*/ 0 w 10000"/>
                  <a:gd name="connsiteY8-216" fmla="*/ 0 h 10000"/>
                  <a:gd name="connsiteX0-217" fmla="*/ 0 w 10036"/>
                  <a:gd name="connsiteY0-218" fmla="*/ 0 h 9967"/>
                  <a:gd name="connsiteX1-219" fmla="*/ 6776 w 10036"/>
                  <a:gd name="connsiteY1-220" fmla="*/ 0 h 9967"/>
                  <a:gd name="connsiteX2-221" fmla="*/ 8418 w 10036"/>
                  <a:gd name="connsiteY2-222" fmla="*/ 4509 h 9967"/>
                  <a:gd name="connsiteX3-223" fmla="*/ 9978 w 10036"/>
                  <a:gd name="connsiteY3-224" fmla="*/ 4509 h 9967"/>
                  <a:gd name="connsiteX4-225" fmla="*/ 10036 w 10036"/>
                  <a:gd name="connsiteY4-226" fmla="*/ 9967 h 9967"/>
                  <a:gd name="connsiteX5-227" fmla="*/ 8418 w 10036"/>
                  <a:gd name="connsiteY5-228" fmla="*/ 9967 h 9967"/>
                  <a:gd name="connsiteX6-229" fmla="*/ 6776 w 10036"/>
                  <a:gd name="connsiteY6-230" fmla="*/ 8305 h 9967"/>
                  <a:gd name="connsiteX7-231" fmla="*/ 0 w 10036"/>
                  <a:gd name="connsiteY7-232" fmla="*/ 8305 h 9967"/>
                  <a:gd name="connsiteX8-233" fmla="*/ 0 w 10036"/>
                  <a:gd name="connsiteY8-234" fmla="*/ 0 h 9967"/>
                  <a:gd name="connsiteX0-235" fmla="*/ 0 w 10008"/>
                  <a:gd name="connsiteY0-236" fmla="*/ 0 h 10000"/>
                  <a:gd name="connsiteX1-237" fmla="*/ 6752 w 10008"/>
                  <a:gd name="connsiteY1-238" fmla="*/ 0 h 10000"/>
                  <a:gd name="connsiteX2-239" fmla="*/ 8388 w 10008"/>
                  <a:gd name="connsiteY2-240" fmla="*/ 4524 h 10000"/>
                  <a:gd name="connsiteX3-241" fmla="*/ 10004 w 10008"/>
                  <a:gd name="connsiteY3-242" fmla="*/ 4524 h 10000"/>
                  <a:gd name="connsiteX4-243" fmla="*/ 10000 w 10008"/>
                  <a:gd name="connsiteY4-244" fmla="*/ 10000 h 10000"/>
                  <a:gd name="connsiteX5-245" fmla="*/ 8388 w 10008"/>
                  <a:gd name="connsiteY5-246" fmla="*/ 10000 h 10000"/>
                  <a:gd name="connsiteX6-247" fmla="*/ 6752 w 10008"/>
                  <a:gd name="connsiteY6-248" fmla="*/ 8332 h 10000"/>
                  <a:gd name="connsiteX7-249" fmla="*/ 0 w 10008"/>
                  <a:gd name="connsiteY7-250" fmla="*/ 8332 h 10000"/>
                  <a:gd name="connsiteX8-251" fmla="*/ 0 w 10008"/>
                  <a:gd name="connsiteY8-252" fmla="*/ 0 h 10000"/>
                  <a:gd name="connsiteX0-253" fmla="*/ 0 w 10004"/>
                  <a:gd name="connsiteY0-254" fmla="*/ 0 h 10000"/>
                  <a:gd name="connsiteX1-255" fmla="*/ 6752 w 10004"/>
                  <a:gd name="connsiteY1-256" fmla="*/ 0 h 10000"/>
                  <a:gd name="connsiteX2-257" fmla="*/ 8388 w 10004"/>
                  <a:gd name="connsiteY2-258" fmla="*/ 4524 h 10000"/>
                  <a:gd name="connsiteX3-259" fmla="*/ 10004 w 10004"/>
                  <a:gd name="connsiteY3-260" fmla="*/ 4524 h 10000"/>
                  <a:gd name="connsiteX4-261" fmla="*/ 10000 w 10004"/>
                  <a:gd name="connsiteY4-262" fmla="*/ 10000 h 10000"/>
                  <a:gd name="connsiteX5-263" fmla="*/ 8388 w 10004"/>
                  <a:gd name="connsiteY5-264" fmla="*/ 10000 h 10000"/>
                  <a:gd name="connsiteX6-265" fmla="*/ 6752 w 10004"/>
                  <a:gd name="connsiteY6-266" fmla="*/ 8332 h 10000"/>
                  <a:gd name="connsiteX7-267" fmla="*/ 0 w 10004"/>
                  <a:gd name="connsiteY7-268" fmla="*/ 8332 h 10000"/>
                  <a:gd name="connsiteX8-269" fmla="*/ 0 w 10004"/>
                  <a:gd name="connsiteY8-270" fmla="*/ 0 h 10000"/>
                  <a:gd name="connsiteX0-271" fmla="*/ 0 w 10004"/>
                  <a:gd name="connsiteY0-272" fmla="*/ 0 h 10000"/>
                  <a:gd name="connsiteX1-273" fmla="*/ 6752 w 10004"/>
                  <a:gd name="connsiteY1-274" fmla="*/ 0 h 10000"/>
                  <a:gd name="connsiteX2-275" fmla="*/ 8388 w 10004"/>
                  <a:gd name="connsiteY2-276" fmla="*/ 4524 h 10000"/>
                  <a:gd name="connsiteX3-277" fmla="*/ 10004 w 10004"/>
                  <a:gd name="connsiteY3-278" fmla="*/ 4524 h 10000"/>
                  <a:gd name="connsiteX4-279" fmla="*/ 10000 w 10004"/>
                  <a:gd name="connsiteY4-280" fmla="*/ 10000 h 10000"/>
                  <a:gd name="connsiteX5-281" fmla="*/ 8388 w 10004"/>
                  <a:gd name="connsiteY5-282" fmla="*/ 10000 h 10000"/>
                  <a:gd name="connsiteX6-283" fmla="*/ 6752 w 10004"/>
                  <a:gd name="connsiteY6-284" fmla="*/ 8332 h 10000"/>
                  <a:gd name="connsiteX7-285" fmla="*/ 0 w 10004"/>
                  <a:gd name="connsiteY7-286" fmla="*/ 8332 h 10000"/>
                  <a:gd name="connsiteX8-287" fmla="*/ 0 w 10004"/>
                  <a:gd name="connsiteY8-288" fmla="*/ 0 h 10000"/>
                  <a:gd name="connsiteX0-289" fmla="*/ 0 w 10004"/>
                  <a:gd name="connsiteY0-290" fmla="*/ 0 h 10000"/>
                  <a:gd name="connsiteX1-291" fmla="*/ 6752 w 10004"/>
                  <a:gd name="connsiteY1-292" fmla="*/ 0 h 10000"/>
                  <a:gd name="connsiteX2-293" fmla="*/ 8388 w 10004"/>
                  <a:gd name="connsiteY2-294" fmla="*/ 4524 h 10000"/>
                  <a:gd name="connsiteX3-295" fmla="*/ 10004 w 10004"/>
                  <a:gd name="connsiteY3-296" fmla="*/ 4524 h 10000"/>
                  <a:gd name="connsiteX4-297" fmla="*/ 10000 w 10004"/>
                  <a:gd name="connsiteY4-298" fmla="*/ 10000 h 10000"/>
                  <a:gd name="connsiteX5-299" fmla="*/ 8388 w 10004"/>
                  <a:gd name="connsiteY5-300" fmla="*/ 10000 h 10000"/>
                  <a:gd name="connsiteX6-301" fmla="*/ 6752 w 10004"/>
                  <a:gd name="connsiteY6-302" fmla="*/ 8332 h 10000"/>
                  <a:gd name="connsiteX7-303" fmla="*/ 0 w 10004"/>
                  <a:gd name="connsiteY7-304" fmla="*/ 8332 h 10000"/>
                  <a:gd name="connsiteX8-305" fmla="*/ 0 w 10004"/>
                  <a:gd name="connsiteY8-306" fmla="*/ 0 h 10000"/>
                  <a:gd name="connsiteX0-307" fmla="*/ 0 w 10004"/>
                  <a:gd name="connsiteY0-308" fmla="*/ 0 h 10000"/>
                  <a:gd name="connsiteX1-309" fmla="*/ 6752 w 10004"/>
                  <a:gd name="connsiteY1-310" fmla="*/ 0 h 10000"/>
                  <a:gd name="connsiteX2-311" fmla="*/ 8388 w 10004"/>
                  <a:gd name="connsiteY2-312" fmla="*/ 4524 h 10000"/>
                  <a:gd name="connsiteX3-313" fmla="*/ 10004 w 10004"/>
                  <a:gd name="connsiteY3-314" fmla="*/ 4524 h 10000"/>
                  <a:gd name="connsiteX4-315" fmla="*/ 10000 w 10004"/>
                  <a:gd name="connsiteY4-316" fmla="*/ 10000 h 10000"/>
                  <a:gd name="connsiteX5-317" fmla="*/ 8388 w 10004"/>
                  <a:gd name="connsiteY5-318" fmla="*/ 10000 h 10000"/>
                  <a:gd name="connsiteX6-319" fmla="*/ 6752 w 10004"/>
                  <a:gd name="connsiteY6-320" fmla="*/ 8332 h 10000"/>
                  <a:gd name="connsiteX7-321" fmla="*/ 0 w 10004"/>
                  <a:gd name="connsiteY7-322" fmla="*/ 8332 h 10000"/>
                  <a:gd name="connsiteX8-323" fmla="*/ 0 w 10004"/>
                  <a:gd name="connsiteY8-324" fmla="*/ 0 h 10000"/>
                  <a:gd name="connsiteX0-325" fmla="*/ 0 w 10022"/>
                  <a:gd name="connsiteY0-326" fmla="*/ 0 h 10000"/>
                  <a:gd name="connsiteX1-327" fmla="*/ 6752 w 10022"/>
                  <a:gd name="connsiteY1-328" fmla="*/ 0 h 10000"/>
                  <a:gd name="connsiteX2-329" fmla="*/ 8388 w 10022"/>
                  <a:gd name="connsiteY2-330" fmla="*/ 4524 h 10000"/>
                  <a:gd name="connsiteX3-331" fmla="*/ 10022 w 10022"/>
                  <a:gd name="connsiteY3-332" fmla="*/ 4966 h 10000"/>
                  <a:gd name="connsiteX4-333" fmla="*/ 10000 w 10022"/>
                  <a:gd name="connsiteY4-334" fmla="*/ 10000 h 10000"/>
                  <a:gd name="connsiteX5-335" fmla="*/ 8388 w 10022"/>
                  <a:gd name="connsiteY5-336" fmla="*/ 10000 h 10000"/>
                  <a:gd name="connsiteX6-337" fmla="*/ 6752 w 10022"/>
                  <a:gd name="connsiteY6-338" fmla="*/ 8332 h 10000"/>
                  <a:gd name="connsiteX7-339" fmla="*/ 0 w 10022"/>
                  <a:gd name="connsiteY7-340" fmla="*/ 8332 h 10000"/>
                  <a:gd name="connsiteX8-341" fmla="*/ 0 w 10022"/>
                  <a:gd name="connsiteY8-342" fmla="*/ 0 h 10000"/>
                  <a:gd name="connsiteX0-343" fmla="*/ 0 w 10022"/>
                  <a:gd name="connsiteY0-344" fmla="*/ 0 h 10000"/>
                  <a:gd name="connsiteX1-345" fmla="*/ 6752 w 10022"/>
                  <a:gd name="connsiteY1-346" fmla="*/ 0 h 10000"/>
                  <a:gd name="connsiteX2-347" fmla="*/ 8406 w 10022"/>
                  <a:gd name="connsiteY2-348" fmla="*/ 4921 h 10000"/>
                  <a:gd name="connsiteX3-349" fmla="*/ 10022 w 10022"/>
                  <a:gd name="connsiteY3-350" fmla="*/ 4966 h 10000"/>
                  <a:gd name="connsiteX4-351" fmla="*/ 10000 w 10022"/>
                  <a:gd name="connsiteY4-352" fmla="*/ 10000 h 10000"/>
                  <a:gd name="connsiteX5-353" fmla="*/ 8388 w 10022"/>
                  <a:gd name="connsiteY5-354" fmla="*/ 10000 h 10000"/>
                  <a:gd name="connsiteX6-355" fmla="*/ 6752 w 10022"/>
                  <a:gd name="connsiteY6-356" fmla="*/ 8332 h 10000"/>
                  <a:gd name="connsiteX7-357" fmla="*/ 0 w 10022"/>
                  <a:gd name="connsiteY7-358" fmla="*/ 8332 h 10000"/>
                  <a:gd name="connsiteX8-359" fmla="*/ 0 w 10022"/>
                  <a:gd name="connsiteY8-360" fmla="*/ 0 h 10000"/>
                  <a:gd name="connsiteX0-361" fmla="*/ 0 w 10022"/>
                  <a:gd name="connsiteY0-362" fmla="*/ 0 h 10000"/>
                  <a:gd name="connsiteX1-363" fmla="*/ 6752 w 10022"/>
                  <a:gd name="connsiteY1-364" fmla="*/ 0 h 10000"/>
                  <a:gd name="connsiteX2-365" fmla="*/ 8406 w 10022"/>
                  <a:gd name="connsiteY2-366" fmla="*/ 4921 h 10000"/>
                  <a:gd name="connsiteX3-367" fmla="*/ 10022 w 10022"/>
                  <a:gd name="connsiteY3-368" fmla="*/ 4966 h 10000"/>
                  <a:gd name="connsiteX4-369" fmla="*/ 10000 w 10022"/>
                  <a:gd name="connsiteY4-370" fmla="*/ 10000 h 10000"/>
                  <a:gd name="connsiteX5-371" fmla="*/ 8388 w 10022"/>
                  <a:gd name="connsiteY5-372" fmla="*/ 10000 h 10000"/>
                  <a:gd name="connsiteX6-373" fmla="*/ 6752 w 10022"/>
                  <a:gd name="connsiteY6-374" fmla="*/ 8332 h 10000"/>
                  <a:gd name="connsiteX7-375" fmla="*/ 0 w 10022"/>
                  <a:gd name="connsiteY7-376" fmla="*/ 8332 h 10000"/>
                  <a:gd name="connsiteX8-377" fmla="*/ 0 w 10022"/>
                  <a:gd name="connsiteY8-378" fmla="*/ 0 h 10000"/>
                  <a:gd name="connsiteX0-379" fmla="*/ 0 w 10022"/>
                  <a:gd name="connsiteY0-380" fmla="*/ 0 h 10000"/>
                  <a:gd name="connsiteX1-381" fmla="*/ 6752 w 10022"/>
                  <a:gd name="connsiteY1-382" fmla="*/ 0 h 10000"/>
                  <a:gd name="connsiteX2-383" fmla="*/ 8406 w 10022"/>
                  <a:gd name="connsiteY2-384" fmla="*/ 4921 h 10000"/>
                  <a:gd name="connsiteX3-385" fmla="*/ 10022 w 10022"/>
                  <a:gd name="connsiteY3-386" fmla="*/ 4966 h 10000"/>
                  <a:gd name="connsiteX4-387" fmla="*/ 10000 w 10022"/>
                  <a:gd name="connsiteY4-388" fmla="*/ 10000 h 10000"/>
                  <a:gd name="connsiteX5-389" fmla="*/ 8388 w 10022"/>
                  <a:gd name="connsiteY5-390" fmla="*/ 10000 h 10000"/>
                  <a:gd name="connsiteX6-391" fmla="*/ 6752 w 10022"/>
                  <a:gd name="connsiteY6-392" fmla="*/ 8332 h 10000"/>
                  <a:gd name="connsiteX7-393" fmla="*/ 0 w 10022"/>
                  <a:gd name="connsiteY7-394" fmla="*/ 8332 h 10000"/>
                  <a:gd name="connsiteX8-395" fmla="*/ 0 w 10022"/>
                  <a:gd name="connsiteY8-396"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022" h="10000">
                    <a:moveTo>
                      <a:pt x="0" y="0"/>
                    </a:moveTo>
                    <a:lnTo>
                      <a:pt x="6752" y="0"/>
                    </a:lnTo>
                    <a:lnTo>
                      <a:pt x="8406" y="4921"/>
                    </a:lnTo>
                    <a:cubicBezTo>
                      <a:pt x="9010" y="4921"/>
                      <a:pt x="9483" y="4966"/>
                      <a:pt x="10022" y="4966"/>
                    </a:cubicBezTo>
                    <a:cubicBezTo>
                      <a:pt x="10014" y="9749"/>
                      <a:pt x="10005" y="6089"/>
                      <a:pt x="10000" y="10000"/>
                    </a:cubicBezTo>
                    <a:lnTo>
                      <a:pt x="8388" y="10000"/>
                    </a:lnTo>
                    <a:lnTo>
                      <a:pt x="6752" y="8332"/>
                    </a:lnTo>
                    <a:lnTo>
                      <a:pt x="0" y="8332"/>
                    </a:lnTo>
                    <a:lnTo>
                      <a:pt x="0" y="0"/>
                    </a:lnTo>
                    <a:close/>
                  </a:path>
                </a:pathLst>
              </a:custGeom>
              <a:solidFill>
                <a:schemeClr val="tx1">
                  <a:lumMod val="75000"/>
                  <a:lumOff val="25000"/>
                </a:schemeClr>
              </a:solidFill>
              <a:ln w="3175">
                <a:noFill/>
                <a:prstDash val="solid"/>
                <a:round/>
              </a:ln>
            </p:spPr>
            <p:txBody>
              <a:bodyPr/>
              <a:lstStyle/>
              <a:p>
                <a:pPr defTabSz="685800"/>
                <a:endParaRPr lang="zh-CN" altLang="en-US" sz="1350">
                  <a:solidFill>
                    <a:prstClr val="black"/>
                  </a:solidFill>
                </a:endParaRPr>
              </a:p>
            </p:txBody>
          </p:sp>
          <p:grpSp>
            <p:nvGrpSpPr>
              <p:cNvPr id="15" name="组合 34"/>
              <p:cNvGrpSpPr/>
              <p:nvPr/>
            </p:nvGrpSpPr>
            <p:grpSpPr bwMode="auto">
              <a:xfrm>
                <a:off x="4206624" y="2720065"/>
                <a:ext cx="2716874" cy="522569"/>
                <a:chOff x="4206624" y="2720065"/>
                <a:chExt cx="2716874" cy="522569"/>
              </a:xfrm>
            </p:grpSpPr>
            <p:sp>
              <p:nvSpPr>
                <p:cNvPr id="16" name="TextBox 23"/>
                <p:cNvSpPr txBox="1">
                  <a:spLocks noChangeArrowheads="1"/>
                </p:cNvSpPr>
                <p:nvPr/>
              </p:nvSpPr>
              <p:spPr bwMode="auto">
                <a:xfrm>
                  <a:off x="4206624" y="2839319"/>
                  <a:ext cx="1728192" cy="277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1200" dirty="0">
                      <a:solidFill>
                        <a:prstClr val="white"/>
                      </a:solidFill>
                      <a:latin typeface="微软雅黑" panose="020B0503020204020204" pitchFamily="34" charset="-122"/>
                      <a:ea typeface="微软雅黑" panose="020B0503020204020204" pitchFamily="34" charset="-122"/>
                    </a:rPr>
                    <a:t>点击添加文本内容</a:t>
                  </a:r>
                  <a:endParaRPr lang="zh-CN" altLang="en-US" sz="1200" dirty="0">
                    <a:solidFill>
                      <a:prstClr val="white"/>
                    </a:solidFill>
                    <a:latin typeface="微软雅黑" panose="020B0503020204020204" pitchFamily="34" charset="-122"/>
                    <a:ea typeface="微软雅黑" panose="020B0503020204020204" pitchFamily="34" charset="-122"/>
                  </a:endParaRPr>
                </a:p>
              </p:txBody>
            </p:sp>
            <p:sp>
              <p:nvSpPr>
                <p:cNvPr id="17" name="TextBox 20"/>
                <p:cNvSpPr txBox="1">
                  <a:spLocks noChangeArrowheads="1"/>
                </p:cNvSpPr>
                <p:nvPr/>
              </p:nvSpPr>
              <p:spPr bwMode="auto">
                <a:xfrm>
                  <a:off x="5893100" y="2720065"/>
                  <a:ext cx="1030398" cy="522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ctr">
                    <a:defRPr/>
                  </a:pPr>
                  <a:r>
                    <a:rPr lang="en-US" altLang="zh-CN" sz="2800" dirty="0">
                      <a:solidFill>
                        <a:prstClr val="white"/>
                      </a:solidFill>
                      <a:latin typeface="微软雅黑" panose="020B0503020204020204" pitchFamily="34" charset="-122"/>
                      <a:ea typeface="微软雅黑" panose="020B0503020204020204" pitchFamily="34" charset="-122"/>
                    </a:rPr>
                    <a:t>25%</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grpSp>
        <p:grpSp>
          <p:nvGrpSpPr>
            <p:cNvPr id="9" name="组合 38"/>
            <p:cNvGrpSpPr/>
            <p:nvPr/>
          </p:nvGrpSpPr>
          <p:grpSpPr bwMode="auto">
            <a:xfrm>
              <a:off x="3779838" y="3300451"/>
              <a:ext cx="5369506" cy="617538"/>
              <a:chOff x="3779910" y="3301140"/>
              <a:chExt cx="5370079" cy="616734"/>
            </a:xfrm>
          </p:grpSpPr>
          <p:grpSp>
            <p:nvGrpSpPr>
              <p:cNvPr id="10" name="组合 32"/>
              <p:cNvGrpSpPr/>
              <p:nvPr/>
            </p:nvGrpSpPr>
            <p:grpSpPr bwMode="auto">
              <a:xfrm>
                <a:off x="3779910" y="3301140"/>
                <a:ext cx="5370079" cy="616734"/>
                <a:chOff x="3779912" y="3301140"/>
                <a:chExt cx="5370081" cy="616734"/>
              </a:xfrm>
            </p:grpSpPr>
            <p:sp>
              <p:nvSpPr>
                <p:cNvPr id="12" name="Freeform 9"/>
                <p:cNvSpPr/>
                <p:nvPr/>
              </p:nvSpPr>
              <p:spPr bwMode="auto">
                <a:xfrm>
                  <a:off x="3779912" y="3301140"/>
                  <a:ext cx="5370081" cy="616734"/>
                </a:xfrm>
                <a:custGeom>
                  <a:avLst/>
                  <a:gdLst>
                    <a:gd name="T0" fmla="*/ 0 w 293"/>
                    <a:gd name="T1" fmla="*/ 0 h 36"/>
                    <a:gd name="T2" fmla="*/ 2147483646 w 293"/>
                    <a:gd name="T3" fmla="*/ 0 h 36"/>
                    <a:gd name="T4" fmla="*/ 2147483646 w 293"/>
                    <a:gd name="T5" fmla="*/ 2147483646 h 36"/>
                    <a:gd name="T6" fmla="*/ 2147483646 w 293"/>
                    <a:gd name="T7" fmla="*/ 2147483646 h 36"/>
                    <a:gd name="T8" fmla="*/ 2147483646 w 293"/>
                    <a:gd name="T9" fmla="*/ 2147483646 h 36"/>
                    <a:gd name="T10" fmla="*/ 2147483646 w 293"/>
                    <a:gd name="T11" fmla="*/ 2147483646 h 36"/>
                    <a:gd name="T12" fmla="*/ 2147483646 w 293"/>
                    <a:gd name="T13" fmla="*/ 2147483646 h 36"/>
                    <a:gd name="T14" fmla="*/ 0 w 293"/>
                    <a:gd name="T15" fmla="*/ 2147483646 h 36"/>
                    <a:gd name="T16" fmla="*/ 0 w 29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connsiteX0" fmla="*/ 0 w 10000"/>
                    <a:gd name="connsiteY0" fmla="*/ 0 h 10000"/>
                    <a:gd name="connsiteX1" fmla="*/ 6758 w 10000"/>
                    <a:gd name="connsiteY1" fmla="*/ 0 h 10000"/>
                    <a:gd name="connsiteX2" fmla="*/ 8396 w 10000"/>
                    <a:gd name="connsiteY2" fmla="*/ 1944 h 10000"/>
                    <a:gd name="connsiteX3" fmla="*/ 9976 w 10000"/>
                    <a:gd name="connsiteY3" fmla="*/ 1944 h 10000"/>
                    <a:gd name="connsiteX4" fmla="*/ 10000 w 10000"/>
                    <a:gd name="connsiteY4" fmla="*/ 8333 h 10000"/>
                    <a:gd name="connsiteX5" fmla="*/ 8396 w 10000"/>
                    <a:gd name="connsiteY5" fmla="*/ 8333 h 10000"/>
                    <a:gd name="connsiteX6" fmla="*/ 6758 w 10000"/>
                    <a:gd name="connsiteY6" fmla="*/ 10000 h 10000"/>
                    <a:gd name="connsiteX7" fmla="*/ 0 w 10000"/>
                    <a:gd name="connsiteY7" fmla="*/ 10000 h 10000"/>
                    <a:gd name="connsiteX8" fmla="*/ 0 w 10000"/>
                    <a:gd name="connsiteY8" fmla="*/ 0 h 10000"/>
                    <a:gd name="connsiteX0-1" fmla="*/ 0 w 10008"/>
                    <a:gd name="connsiteY0-2" fmla="*/ 0 h 10000"/>
                    <a:gd name="connsiteX1-3" fmla="*/ 6758 w 10008"/>
                    <a:gd name="connsiteY1-4" fmla="*/ 0 h 10000"/>
                    <a:gd name="connsiteX2-5" fmla="*/ 8396 w 10008"/>
                    <a:gd name="connsiteY2-6" fmla="*/ 1944 h 10000"/>
                    <a:gd name="connsiteX3-7" fmla="*/ 10007 w 10008"/>
                    <a:gd name="connsiteY3-8" fmla="*/ 1944 h 10000"/>
                    <a:gd name="connsiteX4-9" fmla="*/ 10000 w 10008"/>
                    <a:gd name="connsiteY4-10" fmla="*/ 8333 h 10000"/>
                    <a:gd name="connsiteX5-11" fmla="*/ 8396 w 10008"/>
                    <a:gd name="connsiteY5-12" fmla="*/ 8333 h 10000"/>
                    <a:gd name="connsiteX6-13" fmla="*/ 6758 w 10008"/>
                    <a:gd name="connsiteY6-14" fmla="*/ 10000 h 10000"/>
                    <a:gd name="connsiteX7-15" fmla="*/ 0 w 10008"/>
                    <a:gd name="connsiteY7-16" fmla="*/ 10000 h 10000"/>
                    <a:gd name="connsiteX8-17" fmla="*/ 0 w 10008"/>
                    <a:gd name="connsiteY8-18" fmla="*/ 0 h 10000"/>
                    <a:gd name="connsiteX0-19" fmla="*/ 0 w 10007"/>
                    <a:gd name="connsiteY0-20" fmla="*/ 0 h 10000"/>
                    <a:gd name="connsiteX1-21" fmla="*/ 6758 w 10007"/>
                    <a:gd name="connsiteY1-22" fmla="*/ 0 h 10000"/>
                    <a:gd name="connsiteX2-23" fmla="*/ 8396 w 10007"/>
                    <a:gd name="connsiteY2-24" fmla="*/ 1944 h 10000"/>
                    <a:gd name="connsiteX3-25" fmla="*/ 10007 w 10007"/>
                    <a:gd name="connsiteY3-26" fmla="*/ 1944 h 10000"/>
                    <a:gd name="connsiteX4-27" fmla="*/ 10000 w 10007"/>
                    <a:gd name="connsiteY4-28" fmla="*/ 8333 h 10000"/>
                    <a:gd name="connsiteX5-29" fmla="*/ 8396 w 10007"/>
                    <a:gd name="connsiteY5-30" fmla="*/ 8333 h 10000"/>
                    <a:gd name="connsiteX6-31" fmla="*/ 6758 w 10007"/>
                    <a:gd name="connsiteY6-32" fmla="*/ 10000 h 10000"/>
                    <a:gd name="connsiteX7-33" fmla="*/ 0 w 10007"/>
                    <a:gd name="connsiteY7-34" fmla="*/ 10000 h 10000"/>
                    <a:gd name="connsiteX8-35" fmla="*/ 0 w 10007"/>
                    <a:gd name="connsiteY8-36" fmla="*/ 0 h 10000"/>
                    <a:gd name="connsiteX0-37" fmla="*/ 0 w 10007"/>
                    <a:gd name="connsiteY0-38" fmla="*/ 0 h 10000"/>
                    <a:gd name="connsiteX1-39" fmla="*/ 6758 w 10007"/>
                    <a:gd name="connsiteY1-40" fmla="*/ 0 h 10000"/>
                    <a:gd name="connsiteX2-41" fmla="*/ 8396 w 10007"/>
                    <a:gd name="connsiteY2-42" fmla="*/ 1944 h 10000"/>
                    <a:gd name="connsiteX3-43" fmla="*/ 10007 w 10007"/>
                    <a:gd name="connsiteY3-44" fmla="*/ 1944 h 10000"/>
                    <a:gd name="connsiteX4-45" fmla="*/ 10000 w 10007"/>
                    <a:gd name="connsiteY4-46" fmla="*/ 8333 h 10000"/>
                    <a:gd name="connsiteX5-47" fmla="*/ 8396 w 10007"/>
                    <a:gd name="connsiteY5-48" fmla="*/ 8333 h 10000"/>
                    <a:gd name="connsiteX6-49" fmla="*/ 6758 w 10007"/>
                    <a:gd name="connsiteY6-50" fmla="*/ 10000 h 10000"/>
                    <a:gd name="connsiteX7-51" fmla="*/ 0 w 10007"/>
                    <a:gd name="connsiteY7-52" fmla="*/ 10000 h 10000"/>
                    <a:gd name="connsiteX8-53" fmla="*/ 0 w 10007"/>
                    <a:gd name="connsiteY8-54" fmla="*/ 0 h 10000"/>
                    <a:gd name="connsiteX0-55" fmla="*/ 0 w 10007"/>
                    <a:gd name="connsiteY0-56" fmla="*/ 0 h 10000"/>
                    <a:gd name="connsiteX1-57" fmla="*/ 6758 w 10007"/>
                    <a:gd name="connsiteY1-58" fmla="*/ 0 h 10000"/>
                    <a:gd name="connsiteX2-59" fmla="*/ 8396 w 10007"/>
                    <a:gd name="connsiteY2-60" fmla="*/ 1944 h 10000"/>
                    <a:gd name="connsiteX3-61" fmla="*/ 10007 w 10007"/>
                    <a:gd name="connsiteY3-62" fmla="*/ 1944 h 10000"/>
                    <a:gd name="connsiteX4-63" fmla="*/ 10000 w 10007"/>
                    <a:gd name="connsiteY4-64" fmla="*/ 8333 h 10000"/>
                    <a:gd name="connsiteX5-65" fmla="*/ 8396 w 10007"/>
                    <a:gd name="connsiteY5-66" fmla="*/ 8333 h 10000"/>
                    <a:gd name="connsiteX6-67" fmla="*/ 6758 w 10007"/>
                    <a:gd name="connsiteY6-68" fmla="*/ 10000 h 10000"/>
                    <a:gd name="connsiteX7-69" fmla="*/ 0 w 10007"/>
                    <a:gd name="connsiteY7-70" fmla="*/ 10000 h 10000"/>
                    <a:gd name="connsiteX8-71" fmla="*/ 0 w 10007"/>
                    <a:gd name="connsiteY8-72"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007" h="10000">
                      <a:moveTo>
                        <a:pt x="0" y="0"/>
                      </a:moveTo>
                      <a:lnTo>
                        <a:pt x="6758" y="0"/>
                      </a:lnTo>
                      <a:lnTo>
                        <a:pt x="8396" y="1944"/>
                      </a:lnTo>
                      <a:lnTo>
                        <a:pt x="10007" y="1944"/>
                      </a:lnTo>
                      <a:cubicBezTo>
                        <a:pt x="10002" y="7775"/>
                        <a:pt x="10005" y="2424"/>
                        <a:pt x="10000" y="8333"/>
                      </a:cubicBezTo>
                      <a:lnTo>
                        <a:pt x="8396" y="8333"/>
                      </a:lnTo>
                      <a:lnTo>
                        <a:pt x="6758" y="10000"/>
                      </a:lnTo>
                      <a:lnTo>
                        <a:pt x="0" y="10000"/>
                      </a:lnTo>
                      <a:lnTo>
                        <a:pt x="0" y="0"/>
                      </a:lnTo>
                      <a:close/>
                    </a:path>
                  </a:pathLst>
                </a:custGeom>
                <a:solidFill>
                  <a:schemeClr val="tx1">
                    <a:lumMod val="75000"/>
                    <a:lumOff val="25000"/>
                  </a:schemeClr>
                </a:solidFill>
                <a:ln w="3175">
                  <a:noFill/>
                  <a:prstDash val="solid"/>
                  <a:round/>
                </a:ln>
              </p:spPr>
              <p:txBody>
                <a:bodyPr/>
                <a:lstStyle/>
                <a:p>
                  <a:pPr defTabSz="685800"/>
                  <a:endParaRPr lang="zh-CN" altLang="en-US" sz="1350">
                    <a:solidFill>
                      <a:prstClr val="black"/>
                    </a:solidFill>
                  </a:endParaRPr>
                </a:p>
              </p:txBody>
            </p:sp>
            <p:sp>
              <p:nvSpPr>
                <p:cNvPr id="13" name="TextBox 25"/>
                <p:cNvSpPr txBox="1">
                  <a:spLocks noChangeArrowheads="1"/>
                </p:cNvSpPr>
                <p:nvPr/>
              </p:nvSpPr>
              <p:spPr bwMode="auto">
                <a:xfrm>
                  <a:off x="4206625" y="3464553"/>
                  <a:ext cx="1728192" cy="27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1200" dirty="0">
                      <a:solidFill>
                        <a:prstClr val="white"/>
                      </a:solidFill>
                      <a:latin typeface="微软雅黑" panose="020B0503020204020204" pitchFamily="34" charset="-122"/>
                      <a:ea typeface="微软雅黑" panose="020B0503020204020204" pitchFamily="34" charset="-122"/>
                    </a:rPr>
                    <a:t>点击添加文本内容</a:t>
                  </a:r>
                  <a:endParaRPr lang="zh-CN" altLang="en-US" sz="1200" dirty="0">
                    <a:solidFill>
                      <a:prstClr val="white"/>
                    </a:solidFill>
                    <a:latin typeface="微软雅黑" panose="020B0503020204020204" pitchFamily="34" charset="-122"/>
                    <a:ea typeface="微软雅黑" panose="020B0503020204020204" pitchFamily="34" charset="-122"/>
                  </a:endParaRPr>
                </a:p>
              </p:txBody>
            </p:sp>
          </p:grpSp>
          <p:sp>
            <p:nvSpPr>
              <p:cNvPr id="11" name="TextBox 14"/>
              <p:cNvSpPr txBox="1">
                <a:spLocks noChangeArrowheads="1"/>
              </p:cNvSpPr>
              <p:nvPr/>
            </p:nvSpPr>
            <p:spPr bwMode="auto">
              <a:xfrm>
                <a:off x="5893100" y="3366144"/>
                <a:ext cx="1030398" cy="523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ctr">
                  <a:defRPr/>
                </a:pPr>
                <a:r>
                  <a:rPr lang="en-US" altLang="zh-CN" sz="2800" dirty="0">
                    <a:solidFill>
                      <a:prstClr val="white"/>
                    </a:solidFill>
                    <a:latin typeface="微软雅黑" panose="020B0503020204020204" pitchFamily="34" charset="-122"/>
                    <a:ea typeface="微软雅黑" panose="020B0503020204020204" pitchFamily="34" charset="-122"/>
                  </a:rPr>
                  <a:t>15%</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grpSp>
      <p:sp>
        <p:nvSpPr>
          <p:cNvPr id="24" name="矩形 28"/>
          <p:cNvSpPr>
            <a:spLocks noChangeArrowheads="1"/>
          </p:cNvSpPr>
          <p:nvPr/>
        </p:nvSpPr>
        <p:spPr bwMode="auto">
          <a:xfrm>
            <a:off x="443190" y="1959976"/>
            <a:ext cx="316865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685800">
              <a:lnSpc>
                <a:spcPct val="120000"/>
              </a:lnSpc>
            </a:pP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拥有国内顶尖的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展示效果，让您的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创造卓越价值</a:t>
            </a:r>
            <a:r>
              <a:rPr lang="zh-CN" altLang="en-US" sz="800" dirty="0">
                <a:solidFill>
                  <a:prstClr val="black">
                    <a:lumMod val="75000"/>
                    <a:lumOff val="25000"/>
                  </a:prstClr>
                </a:solidFill>
                <a:latin typeface="微软雅黑" panose="020B0503020204020204" pitchFamily="34" charset="-122"/>
                <a:ea typeface="微软雅黑" panose="020B0503020204020204" pitchFamily="34" charset="-122"/>
              </a:rPr>
              <a:t>。</a:t>
            </a:r>
            <a:endPar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5" name="矩形 24"/>
          <p:cNvSpPr/>
          <p:nvPr/>
        </p:nvSpPr>
        <p:spPr bwMode="auto">
          <a:xfrm>
            <a:off x="432757" y="1600155"/>
            <a:ext cx="1200329" cy="276999"/>
          </a:xfrm>
          <a:prstGeom prst="rect">
            <a:avLst/>
          </a:prstGeom>
          <a:noFill/>
        </p:spPr>
        <p:txBody>
          <a:bodyPr wrap="none">
            <a:spAutoFit/>
          </a:bodyPr>
          <a:lstStyle/>
          <a:p>
            <a:pPr algn="r">
              <a:defRPr/>
            </a:pPr>
            <a:r>
              <a:rPr lang="zh-CN" altLang="en-US" sz="1200" spc="120" dirty="0">
                <a:solidFill>
                  <a:prstClr val="black">
                    <a:lumMod val="95000"/>
                    <a:lumOff val="5000"/>
                  </a:prstClr>
                </a:solidFill>
                <a:latin typeface="微软雅黑" panose="020B0503020204020204" pitchFamily="34" charset="-122"/>
                <a:ea typeface="微软雅黑" panose="020B0503020204020204" pitchFamily="34" charset="-122"/>
              </a:rPr>
              <a:t>竞争策略选择</a:t>
            </a:r>
            <a:endParaRPr lang="zh-CN" altLang="en-US" sz="1200" spc="120" dirty="0">
              <a:solidFill>
                <a:prstClr val="black">
                  <a:lumMod val="95000"/>
                  <a:lumOff val="5000"/>
                </a:prstClr>
              </a:solidFill>
              <a:latin typeface="微软雅黑" panose="020B0503020204020204" pitchFamily="34" charset="-122"/>
              <a:ea typeface="微软雅黑" panose="020B0503020204020204" pitchFamily="34" charset="-122"/>
            </a:endParaRPr>
          </a:p>
        </p:txBody>
      </p:sp>
      <p:cxnSp>
        <p:nvCxnSpPr>
          <p:cNvPr id="26" name="直接连接符 25"/>
          <p:cNvCxnSpPr/>
          <p:nvPr/>
        </p:nvCxnSpPr>
        <p:spPr bwMode="auto">
          <a:xfrm>
            <a:off x="548666" y="1933723"/>
            <a:ext cx="2962274"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sp>
        <p:nvSpPr>
          <p:cNvPr id="49" name="矩形 48"/>
          <p:cNvSpPr>
            <a:spLocks noChangeArrowheads="1"/>
          </p:cNvSpPr>
          <p:nvPr/>
        </p:nvSpPr>
        <p:spPr bwMode="auto">
          <a:xfrm>
            <a:off x="430654" y="2513794"/>
            <a:ext cx="3181186" cy="707886"/>
          </a:xfrm>
          <a:prstGeom prst="rect">
            <a:avLst/>
          </a:prstGeom>
        </p:spPr>
        <p:txBody>
          <a:bodyPr wrap="square">
            <a:spAutoFit/>
          </a:bodyPr>
          <a:lstStyle/>
          <a:p>
            <a:pPr algn="just" defTabSz="685800"/>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RAPIDPPT, the leader of professional PPT designer in China. </a:t>
            </a:r>
            <a:endPar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endParaRPr>
          </a:p>
          <a:p>
            <a:pPr algn="just" defTabSz="685800"/>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 ……RAPIDPPT differs from the traditional production model, and create a new PPT experience.</a:t>
            </a:r>
            <a:endPar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1098117" y="162567"/>
            <a:ext cx="1480918" cy="617367"/>
            <a:chOff x="3143492" y="2913418"/>
            <a:chExt cx="1480918" cy="617367"/>
          </a:xfrm>
        </p:grpSpPr>
        <p:sp>
          <p:nvSpPr>
            <p:cNvPr id="30" name="TextBox 164"/>
            <p:cNvSpPr txBox="1">
              <a:spLocks noChangeArrowheads="1"/>
            </p:cNvSpPr>
            <p:nvPr/>
          </p:nvSpPr>
          <p:spPr bwMode="auto">
            <a:xfrm>
              <a:off x="3143492" y="2913418"/>
              <a:ext cx="1480918" cy="46166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公司概况</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矩形 30"/>
            <p:cNvSpPr/>
            <p:nvPr/>
          </p:nvSpPr>
          <p:spPr>
            <a:xfrm>
              <a:off x="3218922" y="3276869"/>
              <a:ext cx="1395760" cy="253916"/>
            </a:xfrm>
            <a:prstGeom prst="rect">
              <a:avLst/>
            </a:prstGeom>
            <a:ln>
              <a:noFill/>
            </a:ln>
          </p:spPr>
          <p:txBody>
            <a:bodyPr wrap="square">
              <a:spAutoFit/>
            </a:bodyPr>
            <a:lstStyle/>
            <a:p>
              <a:pPr defTabSz="685800"/>
              <a:r>
                <a:rPr lang="en-US" altLang="zh-CN" sz="1050" dirty="0">
                  <a:solidFill>
                    <a:prstClr val="white"/>
                  </a:solidFill>
                  <a:latin typeface="Arial" panose="020B0604020202020204" pitchFamily="34" charset="0"/>
                </a:rPr>
                <a:t>Company profile</a:t>
              </a:r>
              <a:endParaRPr lang="zh-CN" altLang="en-US" sz="1050" dirty="0">
                <a:solidFill>
                  <a:prstClr val="white"/>
                </a:solidFill>
                <a:latin typeface="Arial" panose="020B0604020202020204" pitchFamily="34" charset="0"/>
              </a:endParaRPr>
            </a:p>
          </p:txBody>
        </p:sp>
      </p:grpSp>
      <p:pic>
        <p:nvPicPr>
          <p:cNvPr id="32" name="图片 31"/>
          <p:cNvPicPr>
            <a:picLocks noChangeAspect="1"/>
          </p:cNvPicPr>
          <p:nvPr/>
        </p:nvPicPr>
        <p:blipFill rotWithShape="1">
          <a:blip r:embed="rId1" cstate="print">
            <a:extLst>
              <a:ext uri="{28A0092B-C50C-407E-A947-70E740481C1C}">
                <a14:useLocalDpi xmlns:a14="http://schemas.microsoft.com/office/drawing/2010/main" val="0"/>
              </a:ext>
            </a:extLst>
          </a:blip>
          <a:srcRect l="3764" t="6707" r="79822" b="73604"/>
          <a:stretch>
            <a:fillRect/>
          </a:stretch>
        </p:blipFill>
        <p:spPr>
          <a:xfrm>
            <a:off x="-26016" y="-19685"/>
            <a:ext cx="992852" cy="861060"/>
          </a:xfrm>
          <a:prstGeom prst="roundRect">
            <a:avLst>
              <a:gd name="adj" fmla="val 0"/>
            </a:avLst>
          </a:prstGeom>
          <a:ln w="6350">
            <a:solidFill>
              <a:srgbClr val="2C92F4"/>
            </a:soli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 name="组合 132"/>
          <p:cNvGrpSpPr/>
          <p:nvPr/>
        </p:nvGrpSpPr>
        <p:grpSpPr>
          <a:xfrm>
            <a:off x="-27548" y="-16278"/>
            <a:ext cx="9174613" cy="4361335"/>
            <a:chOff x="-27548" y="-16278"/>
            <a:chExt cx="9174613" cy="4361335"/>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10384" t="35166" r="57886" b="37127"/>
            <a:stretch>
              <a:fillRect/>
            </a:stretch>
          </p:blipFill>
          <p:spPr>
            <a:xfrm flipH="1">
              <a:off x="5071969" y="-9779"/>
              <a:ext cx="1031174" cy="900078"/>
            </a:xfrm>
            <a:prstGeom prst="roundRect">
              <a:avLst>
                <a:gd name="adj" fmla="val 0"/>
              </a:avLst>
            </a:prstGeom>
            <a:ln w="12700">
              <a:solidFill>
                <a:schemeClr val="tx1">
                  <a:lumMod val="95000"/>
                  <a:lumOff val="5000"/>
                </a:schemeClr>
              </a:solidFill>
            </a:ln>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62471" t="29509" r="12884" b="50753"/>
            <a:stretch>
              <a:fillRect/>
            </a:stretch>
          </p:blipFill>
          <p:spPr>
            <a:xfrm>
              <a:off x="-8612" y="-9779"/>
              <a:ext cx="1013499" cy="874522"/>
            </a:xfrm>
            <a:prstGeom prst="roundRect">
              <a:avLst>
                <a:gd name="adj" fmla="val 0"/>
              </a:avLst>
            </a:prstGeom>
            <a:ln w="12700">
              <a:solidFill>
                <a:schemeClr val="tx1">
                  <a:lumMod val="95000"/>
                  <a:lumOff val="5000"/>
                </a:schemeClr>
              </a:solidFill>
            </a:ln>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9548" t="43768" r="59898" b="39638"/>
            <a:stretch>
              <a:fillRect/>
            </a:stretch>
          </p:blipFill>
          <p:spPr>
            <a:xfrm>
              <a:off x="-7554" y="869346"/>
              <a:ext cx="1005298" cy="874522"/>
            </a:xfrm>
            <a:prstGeom prst="roundRect">
              <a:avLst>
                <a:gd name="adj" fmla="val 0"/>
              </a:avLst>
            </a:prstGeom>
            <a:ln w="6350">
              <a:solidFill>
                <a:schemeClr val="tx1">
                  <a:lumMod val="95000"/>
                  <a:lumOff val="5000"/>
                </a:schemeClr>
              </a:solidFill>
            </a:ln>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74439" t="624" r="4829" b="82782"/>
            <a:stretch>
              <a:fillRect/>
            </a:stretch>
          </p:blipFill>
          <p:spPr>
            <a:xfrm>
              <a:off x="2017307" y="-9779"/>
              <a:ext cx="1014024" cy="874522"/>
            </a:xfrm>
            <a:prstGeom prst="roundRect">
              <a:avLst>
                <a:gd name="adj" fmla="val 0"/>
              </a:avLst>
            </a:prstGeom>
            <a:ln w="12700">
              <a:solidFill>
                <a:schemeClr val="tx1">
                  <a:lumMod val="95000"/>
                  <a:lumOff val="5000"/>
                </a:schemeClr>
              </a:solidFill>
            </a:ln>
          </p:spPr>
        </p:pic>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1051" t="16437" r="84977" b="72363"/>
            <a:stretch>
              <a:fillRect/>
            </a:stretch>
          </p:blipFill>
          <p:spPr>
            <a:xfrm>
              <a:off x="1004347" y="-9779"/>
              <a:ext cx="1012571" cy="874522"/>
            </a:xfrm>
            <a:prstGeom prst="roundRect">
              <a:avLst>
                <a:gd name="adj" fmla="val 0"/>
              </a:avLst>
            </a:prstGeom>
            <a:ln w="12700">
              <a:solidFill>
                <a:schemeClr val="tx1">
                  <a:lumMod val="95000"/>
                  <a:lumOff val="5000"/>
                </a:schemeClr>
              </a:solidFill>
            </a:ln>
          </p:spPr>
        </p:pic>
        <p:pic>
          <p:nvPicPr>
            <p:cNvPr id="7" name="图片 6"/>
            <p:cNvPicPr>
              <a:picLocks noChangeAspect="1"/>
            </p:cNvPicPr>
            <p:nvPr/>
          </p:nvPicPr>
          <p:blipFill rotWithShape="1">
            <a:blip r:embed="rId6" cstate="print">
              <a:extLst>
                <a:ext uri="{28A0092B-C50C-407E-A947-70E740481C1C}">
                  <a14:useLocalDpi xmlns:a14="http://schemas.microsoft.com/office/drawing/2010/main" val="0"/>
                </a:ext>
              </a:extLst>
            </a:blip>
            <a:srcRect l="40876" t="5619" r="42415" b="74480"/>
            <a:stretch>
              <a:fillRect/>
            </a:stretch>
          </p:blipFill>
          <p:spPr>
            <a:xfrm>
              <a:off x="3030266" y="-9779"/>
              <a:ext cx="1010715" cy="870352"/>
            </a:xfrm>
            <a:prstGeom prst="roundRect">
              <a:avLst>
                <a:gd name="adj" fmla="val 0"/>
              </a:avLst>
            </a:prstGeom>
            <a:ln w="12700">
              <a:solidFill>
                <a:schemeClr val="tx1">
                  <a:lumMod val="95000"/>
                  <a:lumOff val="5000"/>
                </a:schemeClr>
              </a:solidFill>
            </a:ln>
          </p:spPr>
        </p:pic>
        <p:pic>
          <p:nvPicPr>
            <p:cNvPr id="8" name="图片 7"/>
            <p:cNvPicPr>
              <a:picLocks noChangeAspect="1"/>
            </p:cNvPicPr>
            <p:nvPr/>
          </p:nvPicPr>
          <p:blipFill rotWithShape="1">
            <a:blip r:embed="rId7" cstate="print">
              <a:extLst>
                <a:ext uri="{28A0092B-C50C-407E-A947-70E740481C1C}">
                  <a14:useLocalDpi xmlns:a14="http://schemas.microsoft.com/office/drawing/2010/main" val="0"/>
                </a:ext>
              </a:extLst>
            </a:blip>
            <a:srcRect l="50235" t="71708" r="17947" b="585"/>
            <a:stretch>
              <a:fillRect/>
            </a:stretch>
          </p:blipFill>
          <p:spPr>
            <a:xfrm flipH="1">
              <a:off x="4040415" y="-9779"/>
              <a:ext cx="1034028" cy="900078"/>
            </a:xfrm>
            <a:prstGeom prst="roundRect">
              <a:avLst>
                <a:gd name="adj" fmla="val 0"/>
              </a:avLst>
            </a:prstGeom>
            <a:ln w="12700">
              <a:solidFill>
                <a:schemeClr val="tx1">
                  <a:lumMod val="95000"/>
                  <a:lumOff val="5000"/>
                </a:schemeClr>
              </a:solidFill>
            </a:ln>
          </p:spPr>
        </p:pic>
        <p:pic>
          <p:nvPicPr>
            <p:cNvPr id="9" name="图片 8"/>
            <p:cNvPicPr>
              <a:picLocks noChangeAspect="1"/>
            </p:cNvPicPr>
            <p:nvPr/>
          </p:nvPicPr>
          <p:blipFill rotWithShape="1">
            <a:blip r:embed="rId8" cstate="print">
              <a:extLst>
                <a:ext uri="{28A0092B-C50C-407E-A947-70E740481C1C}">
                  <a14:useLocalDpi xmlns:a14="http://schemas.microsoft.com/office/drawing/2010/main" val="0"/>
                </a:ext>
              </a:extLst>
            </a:blip>
            <a:srcRect l="66028" t="34452" r="5054" b="40529"/>
            <a:stretch>
              <a:fillRect/>
            </a:stretch>
          </p:blipFill>
          <p:spPr>
            <a:xfrm flipH="1">
              <a:off x="4033676" y="869346"/>
              <a:ext cx="1040767" cy="900078"/>
            </a:xfrm>
            <a:prstGeom prst="roundRect">
              <a:avLst>
                <a:gd name="adj" fmla="val 0"/>
              </a:avLst>
            </a:prstGeom>
            <a:ln w="6350">
              <a:solidFill>
                <a:schemeClr val="tx1">
                  <a:lumMod val="95000"/>
                  <a:lumOff val="5000"/>
                </a:schemeClr>
              </a:solidFill>
            </a:ln>
          </p:spPr>
        </p:pic>
        <p:pic>
          <p:nvPicPr>
            <p:cNvPr id="10" name="图片 9"/>
            <p:cNvPicPr>
              <a:picLocks noChangeAspect="1"/>
            </p:cNvPicPr>
            <p:nvPr/>
          </p:nvPicPr>
          <p:blipFill rotWithShape="1">
            <a:blip r:embed="rId8" cstate="print">
              <a:extLst>
                <a:ext uri="{28A0092B-C50C-407E-A947-70E740481C1C}">
                  <a14:useLocalDpi xmlns:a14="http://schemas.microsoft.com/office/drawing/2010/main" val="0"/>
                </a:ext>
              </a:extLst>
            </a:blip>
            <a:srcRect l="37269" t="34651" r="34193" b="40330"/>
            <a:stretch>
              <a:fillRect/>
            </a:stretch>
          </p:blipFill>
          <p:spPr>
            <a:xfrm flipH="1">
              <a:off x="994627" y="870989"/>
              <a:ext cx="1027053" cy="900078"/>
            </a:xfrm>
            <a:prstGeom prst="roundRect">
              <a:avLst>
                <a:gd name="adj" fmla="val 0"/>
              </a:avLst>
            </a:prstGeom>
            <a:ln w="6350">
              <a:solidFill>
                <a:schemeClr val="tx1">
                  <a:lumMod val="95000"/>
                  <a:lumOff val="5000"/>
                </a:schemeClr>
              </a:solidFill>
            </a:ln>
          </p:spPr>
        </p:pic>
        <p:pic>
          <p:nvPicPr>
            <p:cNvPr id="11" name="图片 10"/>
            <p:cNvPicPr>
              <a:picLocks noChangeAspect="1"/>
            </p:cNvPicPr>
            <p:nvPr/>
          </p:nvPicPr>
          <p:blipFill rotWithShape="1">
            <a:blip r:embed="rId9" cstate="print">
              <a:extLst>
                <a:ext uri="{28A0092B-C50C-407E-A947-70E740481C1C}">
                  <a14:useLocalDpi xmlns:a14="http://schemas.microsoft.com/office/drawing/2010/main" val="0"/>
                </a:ext>
              </a:extLst>
            </a:blip>
            <a:srcRect l="64936" t="10839" r="18322" b="69259"/>
            <a:stretch>
              <a:fillRect/>
            </a:stretch>
          </p:blipFill>
          <p:spPr>
            <a:xfrm>
              <a:off x="3021134" y="869346"/>
              <a:ext cx="1012704" cy="870352"/>
            </a:xfrm>
            <a:prstGeom prst="roundRect">
              <a:avLst>
                <a:gd name="adj" fmla="val 0"/>
              </a:avLst>
            </a:prstGeom>
            <a:ln w="6350">
              <a:solidFill>
                <a:schemeClr val="tx1">
                  <a:lumMod val="95000"/>
                  <a:lumOff val="5000"/>
                </a:schemeClr>
              </a:solidFill>
            </a:ln>
          </p:spPr>
        </p:pic>
        <p:pic>
          <p:nvPicPr>
            <p:cNvPr id="12" name="图片 11"/>
            <p:cNvPicPr>
              <a:picLocks noChangeAspect="1"/>
            </p:cNvPicPr>
            <p:nvPr/>
          </p:nvPicPr>
          <p:blipFill rotWithShape="1">
            <a:blip r:embed="rId10" cstate="print">
              <a:extLst>
                <a:ext uri="{28A0092B-C50C-407E-A947-70E740481C1C}">
                  <a14:useLocalDpi xmlns:a14="http://schemas.microsoft.com/office/drawing/2010/main" val="0"/>
                </a:ext>
              </a:extLst>
            </a:blip>
            <a:srcRect l="52167" t="44840" r="33111" b="37219"/>
            <a:stretch>
              <a:fillRect/>
            </a:stretch>
          </p:blipFill>
          <p:spPr>
            <a:xfrm>
              <a:off x="5077592" y="869346"/>
              <a:ext cx="1023171" cy="889376"/>
            </a:xfrm>
            <a:prstGeom prst="roundRect">
              <a:avLst>
                <a:gd name="adj" fmla="val 0"/>
              </a:avLst>
            </a:prstGeom>
            <a:ln w="6350">
              <a:solidFill>
                <a:schemeClr val="tx1">
                  <a:lumMod val="95000"/>
                  <a:lumOff val="5000"/>
                </a:schemeClr>
              </a:solidFill>
            </a:ln>
          </p:spPr>
        </p:pic>
        <p:pic>
          <p:nvPicPr>
            <p:cNvPr id="13" name="图片 12"/>
            <p:cNvPicPr>
              <a:picLocks noChangeAspect="1"/>
            </p:cNvPicPr>
            <p:nvPr/>
          </p:nvPicPr>
          <p:blipFill rotWithShape="1">
            <a:blip r:embed="rId11" cstate="print">
              <a:extLst>
                <a:ext uri="{28A0092B-C50C-407E-A947-70E740481C1C}">
                  <a14:useLocalDpi xmlns:a14="http://schemas.microsoft.com/office/drawing/2010/main" val="0"/>
                </a:ext>
              </a:extLst>
            </a:blip>
            <a:srcRect l="8160" t="27590" r="82316" b="60862"/>
            <a:stretch>
              <a:fillRect/>
            </a:stretch>
          </p:blipFill>
          <p:spPr>
            <a:xfrm>
              <a:off x="6103524" y="-9779"/>
              <a:ext cx="1028320" cy="889376"/>
            </a:xfrm>
            <a:prstGeom prst="roundRect">
              <a:avLst>
                <a:gd name="adj" fmla="val 0"/>
              </a:avLst>
            </a:prstGeom>
            <a:ln w="12700">
              <a:solidFill>
                <a:schemeClr val="tx1">
                  <a:lumMod val="95000"/>
                  <a:lumOff val="5000"/>
                </a:schemeClr>
              </a:solidFill>
            </a:ln>
          </p:spPr>
        </p:pic>
        <p:pic>
          <p:nvPicPr>
            <p:cNvPr id="14" name="图片 13"/>
            <p:cNvPicPr>
              <a:picLocks noChangeAspect="1"/>
            </p:cNvPicPr>
            <p:nvPr/>
          </p:nvPicPr>
          <p:blipFill rotWithShape="1">
            <a:blip r:embed="rId12" cstate="print">
              <a:extLst>
                <a:ext uri="{28A0092B-C50C-407E-A947-70E740481C1C}">
                  <a14:useLocalDpi xmlns:a14="http://schemas.microsoft.com/office/drawing/2010/main" val="0"/>
                </a:ext>
              </a:extLst>
            </a:blip>
            <a:srcRect l="15348" t="43152" r="75078" b="45300"/>
            <a:stretch>
              <a:fillRect/>
            </a:stretch>
          </p:blipFill>
          <p:spPr>
            <a:xfrm>
              <a:off x="7133890" y="-9779"/>
              <a:ext cx="1033798" cy="889376"/>
            </a:xfrm>
            <a:prstGeom prst="roundRect">
              <a:avLst>
                <a:gd name="adj" fmla="val 0"/>
              </a:avLst>
            </a:prstGeom>
            <a:ln w="12700">
              <a:solidFill>
                <a:schemeClr val="tx1">
                  <a:lumMod val="95000"/>
                  <a:lumOff val="5000"/>
                </a:schemeClr>
              </a:solidFill>
            </a:ln>
          </p:spPr>
        </p:pic>
        <p:pic>
          <p:nvPicPr>
            <p:cNvPr id="15" name="图片 14"/>
            <p:cNvPicPr>
              <a:picLocks noChangeAspect="1"/>
            </p:cNvPicPr>
            <p:nvPr/>
          </p:nvPicPr>
          <p:blipFill rotWithShape="1">
            <a:blip r:embed="rId13" cstate="print">
              <a:extLst>
                <a:ext uri="{28A0092B-C50C-407E-A947-70E740481C1C}">
                  <a14:useLocalDpi xmlns:a14="http://schemas.microsoft.com/office/drawing/2010/main" val="0"/>
                </a:ext>
              </a:extLst>
            </a:blip>
            <a:srcRect l="25496" t="83169" r="64993" b="5283"/>
            <a:stretch>
              <a:fillRect/>
            </a:stretch>
          </p:blipFill>
          <p:spPr>
            <a:xfrm>
              <a:off x="6102481" y="869346"/>
              <a:ext cx="1026982" cy="889376"/>
            </a:xfrm>
            <a:prstGeom prst="roundRect">
              <a:avLst>
                <a:gd name="adj" fmla="val 0"/>
              </a:avLst>
            </a:prstGeom>
            <a:ln w="6350">
              <a:solidFill>
                <a:schemeClr val="tx1">
                  <a:lumMod val="95000"/>
                  <a:lumOff val="5000"/>
                </a:schemeClr>
              </a:solidFill>
            </a:ln>
          </p:spPr>
        </p:pic>
        <p:pic>
          <p:nvPicPr>
            <p:cNvPr id="16" name="图片 15"/>
            <p:cNvPicPr>
              <a:picLocks noChangeAspect="1"/>
            </p:cNvPicPr>
            <p:nvPr/>
          </p:nvPicPr>
          <p:blipFill rotWithShape="1">
            <a:blip r:embed="rId12" cstate="print">
              <a:extLst>
                <a:ext uri="{28A0092B-C50C-407E-A947-70E740481C1C}">
                  <a14:useLocalDpi xmlns:a14="http://schemas.microsoft.com/office/drawing/2010/main" val="0"/>
                </a:ext>
              </a:extLst>
            </a:blip>
            <a:srcRect l="32897" t="83317" r="58029" b="5135"/>
            <a:stretch>
              <a:fillRect/>
            </a:stretch>
          </p:blipFill>
          <p:spPr>
            <a:xfrm>
              <a:off x="8164259" y="-9779"/>
              <a:ext cx="979741" cy="889376"/>
            </a:xfrm>
            <a:prstGeom prst="roundRect">
              <a:avLst>
                <a:gd name="adj" fmla="val 0"/>
              </a:avLst>
            </a:prstGeom>
            <a:ln w="12700">
              <a:solidFill>
                <a:schemeClr val="tx1">
                  <a:lumMod val="95000"/>
                  <a:lumOff val="5000"/>
                </a:schemeClr>
              </a:solidFill>
            </a:ln>
          </p:spPr>
        </p:pic>
        <p:pic>
          <p:nvPicPr>
            <p:cNvPr id="17" name="图片 16"/>
            <p:cNvPicPr>
              <a:picLocks noChangeAspect="1"/>
            </p:cNvPicPr>
            <p:nvPr/>
          </p:nvPicPr>
          <p:blipFill rotWithShape="1">
            <a:blip r:embed="rId14" cstate="print">
              <a:extLst>
                <a:ext uri="{28A0092B-C50C-407E-A947-70E740481C1C}">
                  <a14:useLocalDpi xmlns:a14="http://schemas.microsoft.com/office/drawing/2010/main" val="0"/>
                </a:ext>
              </a:extLst>
            </a:blip>
            <a:srcRect l="64039" t="67608" r="26435" b="20844"/>
            <a:stretch>
              <a:fillRect/>
            </a:stretch>
          </p:blipFill>
          <p:spPr>
            <a:xfrm>
              <a:off x="7131938" y="869346"/>
              <a:ext cx="1028606" cy="889376"/>
            </a:xfrm>
            <a:prstGeom prst="roundRect">
              <a:avLst>
                <a:gd name="adj" fmla="val 0"/>
              </a:avLst>
            </a:prstGeom>
            <a:ln w="6350">
              <a:solidFill>
                <a:schemeClr val="tx1">
                  <a:lumMod val="95000"/>
                  <a:lumOff val="5000"/>
                </a:schemeClr>
              </a:solidFill>
            </a:ln>
          </p:spPr>
        </p:pic>
        <p:pic>
          <p:nvPicPr>
            <p:cNvPr id="18" name="图片 17"/>
            <p:cNvPicPr>
              <a:picLocks noChangeAspect="1"/>
            </p:cNvPicPr>
            <p:nvPr/>
          </p:nvPicPr>
          <p:blipFill rotWithShape="1">
            <a:blip r:embed="rId12" cstate="print">
              <a:extLst>
                <a:ext uri="{28A0092B-C50C-407E-A947-70E740481C1C}">
                  <a14:useLocalDpi xmlns:a14="http://schemas.microsoft.com/office/drawing/2010/main" val="0"/>
                </a:ext>
              </a:extLst>
            </a:blip>
            <a:srcRect l="69149" t="83294" r="21777" b="5158"/>
            <a:stretch>
              <a:fillRect/>
            </a:stretch>
          </p:blipFill>
          <p:spPr>
            <a:xfrm>
              <a:off x="8161884" y="869346"/>
              <a:ext cx="979741" cy="889376"/>
            </a:xfrm>
            <a:prstGeom prst="roundRect">
              <a:avLst>
                <a:gd name="adj" fmla="val 0"/>
              </a:avLst>
            </a:prstGeom>
            <a:ln w="6350">
              <a:solidFill>
                <a:schemeClr val="tx1">
                  <a:lumMod val="95000"/>
                  <a:lumOff val="5000"/>
                </a:schemeClr>
              </a:solidFill>
            </a:ln>
          </p:spPr>
        </p:pic>
        <p:pic>
          <p:nvPicPr>
            <p:cNvPr id="19" name="图片 18"/>
            <p:cNvPicPr>
              <a:picLocks noChangeAspect="1"/>
            </p:cNvPicPr>
            <p:nvPr/>
          </p:nvPicPr>
          <p:blipFill rotWithShape="1">
            <a:blip r:embed="rId15" cstate="print">
              <a:extLst>
                <a:ext uri="{28A0092B-C50C-407E-A947-70E740481C1C}">
                  <a14:useLocalDpi xmlns:a14="http://schemas.microsoft.com/office/drawing/2010/main" val="0"/>
                </a:ext>
              </a:extLst>
            </a:blip>
            <a:srcRect l="16134" t="72773" r="70056" b="16027"/>
            <a:stretch>
              <a:fillRect/>
            </a:stretch>
          </p:blipFill>
          <p:spPr>
            <a:xfrm>
              <a:off x="2021003" y="869346"/>
              <a:ext cx="1000803" cy="874522"/>
            </a:xfrm>
            <a:prstGeom prst="roundRect">
              <a:avLst>
                <a:gd name="adj" fmla="val 0"/>
              </a:avLst>
            </a:prstGeom>
            <a:ln w="6350">
              <a:solidFill>
                <a:schemeClr val="tx1">
                  <a:lumMod val="95000"/>
                  <a:lumOff val="5000"/>
                </a:schemeClr>
              </a:solidFill>
            </a:ln>
          </p:spPr>
        </p:pic>
        <p:pic>
          <p:nvPicPr>
            <p:cNvPr id="20" name="图片 19"/>
            <p:cNvPicPr>
              <a:picLocks noChangeAspect="1"/>
            </p:cNvPicPr>
            <p:nvPr/>
          </p:nvPicPr>
          <p:blipFill rotWithShape="1">
            <a:blip r:embed="rId15" cstate="print">
              <a:extLst>
                <a:ext uri="{28A0092B-C50C-407E-A947-70E740481C1C}">
                  <a14:useLocalDpi xmlns:a14="http://schemas.microsoft.com/office/drawing/2010/main" val="0"/>
                </a:ext>
              </a:extLst>
            </a:blip>
            <a:srcRect l="16135" t="72773" r="69818" b="16027"/>
            <a:stretch>
              <a:fillRect/>
            </a:stretch>
          </p:blipFill>
          <p:spPr>
            <a:xfrm>
              <a:off x="3027690" y="1737017"/>
              <a:ext cx="1018054" cy="874522"/>
            </a:xfrm>
            <a:prstGeom prst="roundRect">
              <a:avLst>
                <a:gd name="adj" fmla="val 0"/>
              </a:avLst>
            </a:prstGeom>
            <a:ln w="6350">
              <a:solidFill>
                <a:schemeClr val="tx1">
                  <a:lumMod val="95000"/>
                  <a:lumOff val="5000"/>
                </a:schemeClr>
              </a:solidFill>
            </a:ln>
          </p:spPr>
        </p:pic>
        <p:pic>
          <p:nvPicPr>
            <p:cNvPr id="21" name="图片 20"/>
            <p:cNvPicPr>
              <a:picLocks noChangeAspect="1"/>
            </p:cNvPicPr>
            <p:nvPr/>
          </p:nvPicPr>
          <p:blipFill rotWithShape="1">
            <a:blip r:embed="rId16" cstate="print">
              <a:extLst>
                <a:ext uri="{28A0092B-C50C-407E-A947-70E740481C1C}">
                  <a14:useLocalDpi xmlns:a14="http://schemas.microsoft.com/office/drawing/2010/main" val="0"/>
                </a:ext>
              </a:extLst>
            </a:blip>
            <a:srcRect l="37595" t="74104" r="47178" b="8205"/>
            <a:stretch>
              <a:fillRect/>
            </a:stretch>
          </p:blipFill>
          <p:spPr>
            <a:xfrm>
              <a:off x="985507" y="1737017"/>
              <a:ext cx="1036174" cy="870352"/>
            </a:xfrm>
            <a:prstGeom prst="roundRect">
              <a:avLst>
                <a:gd name="adj" fmla="val 0"/>
              </a:avLst>
            </a:prstGeom>
            <a:ln w="6350">
              <a:solidFill>
                <a:schemeClr val="tx1">
                  <a:lumMod val="95000"/>
                  <a:lumOff val="5000"/>
                </a:schemeClr>
              </a:solidFill>
            </a:ln>
          </p:spPr>
        </p:pic>
        <p:pic>
          <p:nvPicPr>
            <p:cNvPr id="22" name="图片 21"/>
            <p:cNvPicPr>
              <a:picLocks noChangeAspect="1"/>
            </p:cNvPicPr>
            <p:nvPr/>
          </p:nvPicPr>
          <p:blipFill rotWithShape="1">
            <a:blip r:embed="rId17" cstate="print">
              <a:extLst>
                <a:ext uri="{28A0092B-C50C-407E-A947-70E740481C1C}">
                  <a14:useLocalDpi xmlns:a14="http://schemas.microsoft.com/office/drawing/2010/main" val="0"/>
                </a:ext>
              </a:extLst>
            </a:blip>
            <a:srcRect l="5022" t="39767" r="78382" b="40332"/>
            <a:stretch>
              <a:fillRect/>
            </a:stretch>
          </p:blipFill>
          <p:spPr>
            <a:xfrm>
              <a:off x="2025051" y="1737017"/>
              <a:ext cx="1003899" cy="870352"/>
            </a:xfrm>
            <a:prstGeom prst="roundRect">
              <a:avLst>
                <a:gd name="adj" fmla="val 0"/>
              </a:avLst>
            </a:prstGeom>
            <a:ln w="6350">
              <a:solidFill>
                <a:schemeClr val="tx1">
                  <a:lumMod val="95000"/>
                  <a:lumOff val="5000"/>
                </a:schemeClr>
              </a:solidFill>
            </a:ln>
          </p:spPr>
        </p:pic>
        <p:pic>
          <p:nvPicPr>
            <p:cNvPr id="23" name="图片 22"/>
            <p:cNvPicPr>
              <a:picLocks noChangeAspect="1"/>
            </p:cNvPicPr>
            <p:nvPr/>
          </p:nvPicPr>
          <p:blipFill rotWithShape="1">
            <a:blip r:embed="rId6" cstate="print">
              <a:extLst>
                <a:ext uri="{28A0092B-C50C-407E-A947-70E740481C1C}">
                  <a14:useLocalDpi xmlns:a14="http://schemas.microsoft.com/office/drawing/2010/main" val="0"/>
                </a:ext>
              </a:extLst>
            </a:blip>
            <a:srcRect l="38674" t="41724" r="44347" b="38375"/>
            <a:stretch>
              <a:fillRect/>
            </a:stretch>
          </p:blipFill>
          <p:spPr>
            <a:xfrm>
              <a:off x="4042625" y="1737017"/>
              <a:ext cx="1027056" cy="870352"/>
            </a:xfrm>
            <a:prstGeom prst="roundRect">
              <a:avLst>
                <a:gd name="adj" fmla="val 0"/>
              </a:avLst>
            </a:prstGeom>
            <a:ln w="6350">
              <a:solidFill>
                <a:schemeClr val="tx1">
                  <a:lumMod val="95000"/>
                  <a:lumOff val="5000"/>
                </a:schemeClr>
              </a:solidFill>
            </a:ln>
          </p:spPr>
        </p:pic>
        <p:pic>
          <p:nvPicPr>
            <p:cNvPr id="24" name="图片 23"/>
            <p:cNvPicPr>
              <a:picLocks noChangeAspect="1"/>
            </p:cNvPicPr>
            <p:nvPr/>
          </p:nvPicPr>
          <p:blipFill rotWithShape="1">
            <a:blip r:embed="rId8" cstate="print">
              <a:extLst>
                <a:ext uri="{28A0092B-C50C-407E-A947-70E740481C1C}">
                  <a14:useLocalDpi xmlns:a14="http://schemas.microsoft.com/office/drawing/2010/main" val="0"/>
                </a:ext>
              </a:extLst>
            </a:blip>
            <a:srcRect l="2042" t="71336" r="69279" b="3645"/>
            <a:stretch>
              <a:fillRect/>
            </a:stretch>
          </p:blipFill>
          <p:spPr>
            <a:xfrm flipH="1">
              <a:off x="7123626" y="1737017"/>
              <a:ext cx="1032154" cy="900078"/>
            </a:xfrm>
            <a:prstGeom prst="roundRect">
              <a:avLst>
                <a:gd name="adj" fmla="val 0"/>
              </a:avLst>
            </a:prstGeom>
            <a:ln w="6350">
              <a:solidFill>
                <a:schemeClr val="tx1">
                  <a:lumMod val="95000"/>
                  <a:lumOff val="5000"/>
                </a:schemeClr>
              </a:solidFill>
            </a:ln>
          </p:spPr>
        </p:pic>
        <p:pic>
          <p:nvPicPr>
            <p:cNvPr id="25" name="图片 24"/>
            <p:cNvPicPr>
              <a:picLocks noChangeAspect="1"/>
            </p:cNvPicPr>
            <p:nvPr/>
          </p:nvPicPr>
          <p:blipFill rotWithShape="1">
            <a:blip r:embed="rId8" cstate="print">
              <a:extLst>
                <a:ext uri="{28A0092B-C50C-407E-A947-70E740481C1C}">
                  <a14:useLocalDpi xmlns:a14="http://schemas.microsoft.com/office/drawing/2010/main" val="0"/>
                </a:ext>
              </a:extLst>
            </a:blip>
            <a:srcRect l="71464" t="34849" r="891" b="40132"/>
            <a:stretch>
              <a:fillRect/>
            </a:stretch>
          </p:blipFill>
          <p:spPr>
            <a:xfrm flipH="1">
              <a:off x="-9084" y="1737017"/>
              <a:ext cx="994921" cy="900078"/>
            </a:xfrm>
            <a:prstGeom prst="roundRect">
              <a:avLst>
                <a:gd name="adj" fmla="val 0"/>
              </a:avLst>
            </a:prstGeom>
            <a:ln w="6350">
              <a:solidFill>
                <a:schemeClr val="tx1">
                  <a:lumMod val="95000"/>
                  <a:lumOff val="5000"/>
                </a:schemeClr>
              </a:solidFill>
            </a:ln>
          </p:spPr>
        </p:pic>
        <p:pic>
          <p:nvPicPr>
            <p:cNvPr id="26" name="图片 25"/>
            <p:cNvPicPr>
              <a:picLocks noChangeAspect="1"/>
            </p:cNvPicPr>
            <p:nvPr/>
          </p:nvPicPr>
          <p:blipFill rotWithShape="1">
            <a:blip r:embed="rId6" cstate="print">
              <a:extLst>
                <a:ext uri="{28A0092B-C50C-407E-A947-70E740481C1C}">
                  <a14:useLocalDpi xmlns:a14="http://schemas.microsoft.com/office/drawing/2010/main" val="0"/>
                </a:ext>
              </a:extLst>
            </a:blip>
            <a:srcRect l="64936" t="10839" r="18017" b="69260"/>
            <a:stretch>
              <a:fillRect/>
            </a:stretch>
          </p:blipFill>
          <p:spPr>
            <a:xfrm>
              <a:off x="6095957" y="1737017"/>
              <a:ext cx="1031124" cy="870352"/>
            </a:xfrm>
            <a:prstGeom prst="roundRect">
              <a:avLst>
                <a:gd name="adj" fmla="val 0"/>
              </a:avLst>
            </a:prstGeom>
            <a:ln w="6350">
              <a:solidFill>
                <a:schemeClr val="tx1">
                  <a:lumMod val="95000"/>
                  <a:lumOff val="5000"/>
                </a:schemeClr>
              </a:solidFill>
            </a:ln>
          </p:spPr>
        </p:pic>
        <p:pic>
          <p:nvPicPr>
            <p:cNvPr id="27" name="图片 26"/>
            <p:cNvPicPr>
              <a:picLocks noChangeAspect="1"/>
            </p:cNvPicPr>
            <p:nvPr/>
          </p:nvPicPr>
          <p:blipFill rotWithShape="1">
            <a:blip r:embed="rId18" cstate="print">
              <a:extLst>
                <a:ext uri="{28A0092B-C50C-407E-A947-70E740481C1C}">
                  <a14:useLocalDpi xmlns:a14="http://schemas.microsoft.com/office/drawing/2010/main" val="0"/>
                </a:ext>
              </a:extLst>
            </a:blip>
            <a:srcRect l="73518" t="47335" r="11730" b="34724"/>
            <a:stretch>
              <a:fillRect/>
            </a:stretch>
          </p:blipFill>
          <p:spPr>
            <a:xfrm>
              <a:off x="5073093" y="1737017"/>
              <a:ext cx="1025288" cy="889376"/>
            </a:xfrm>
            <a:prstGeom prst="roundRect">
              <a:avLst>
                <a:gd name="adj" fmla="val 0"/>
              </a:avLst>
            </a:prstGeom>
            <a:ln w="6350">
              <a:solidFill>
                <a:schemeClr val="tx1">
                  <a:lumMod val="95000"/>
                  <a:lumOff val="5000"/>
                </a:schemeClr>
              </a:solidFill>
            </a:ln>
          </p:spPr>
        </p:pic>
        <p:pic>
          <p:nvPicPr>
            <p:cNvPr id="28" name="图片 27"/>
            <p:cNvPicPr>
              <a:picLocks noChangeAspect="1"/>
            </p:cNvPicPr>
            <p:nvPr/>
          </p:nvPicPr>
          <p:blipFill rotWithShape="1">
            <a:blip r:embed="rId19" cstate="print">
              <a:extLst>
                <a:ext uri="{28A0092B-C50C-407E-A947-70E740481C1C}">
                  <a14:useLocalDpi xmlns:a14="http://schemas.microsoft.com/office/drawing/2010/main" val="0"/>
                </a:ext>
              </a:extLst>
            </a:blip>
            <a:srcRect l="2239" t="67162" r="88554" b="21290"/>
            <a:stretch>
              <a:fillRect/>
            </a:stretch>
          </p:blipFill>
          <p:spPr>
            <a:xfrm>
              <a:off x="8149944" y="1737017"/>
              <a:ext cx="994056" cy="889376"/>
            </a:xfrm>
            <a:prstGeom prst="roundRect">
              <a:avLst>
                <a:gd name="adj" fmla="val 0"/>
              </a:avLst>
            </a:prstGeom>
            <a:ln w="6350">
              <a:solidFill>
                <a:schemeClr val="tx1">
                  <a:lumMod val="95000"/>
                  <a:lumOff val="5000"/>
                </a:schemeClr>
              </a:solidFill>
            </a:ln>
          </p:spPr>
        </p:pic>
        <p:pic>
          <p:nvPicPr>
            <p:cNvPr id="29" name="图片 28"/>
            <p:cNvPicPr>
              <a:picLocks noChangeAspect="1"/>
            </p:cNvPicPr>
            <p:nvPr/>
          </p:nvPicPr>
          <p:blipFill rotWithShape="1">
            <a:blip r:embed="rId9" cstate="print">
              <a:extLst>
                <a:ext uri="{28A0092B-C50C-407E-A947-70E740481C1C}">
                  <a14:useLocalDpi xmlns:a14="http://schemas.microsoft.com/office/drawing/2010/main" val="0"/>
                </a:ext>
              </a:extLst>
            </a:blip>
            <a:srcRect l="3764" t="6707" r="79822" b="73392"/>
            <a:stretch>
              <a:fillRect/>
            </a:stretch>
          </p:blipFill>
          <p:spPr>
            <a:xfrm>
              <a:off x="-9396" y="2596893"/>
              <a:ext cx="992852" cy="870352"/>
            </a:xfrm>
            <a:prstGeom prst="roundRect">
              <a:avLst>
                <a:gd name="adj" fmla="val 0"/>
              </a:avLst>
            </a:prstGeom>
            <a:ln w="6350">
              <a:solidFill>
                <a:schemeClr val="tx1">
                  <a:lumMod val="95000"/>
                  <a:lumOff val="5000"/>
                </a:schemeClr>
              </a:solidFill>
            </a:ln>
          </p:spPr>
        </p:pic>
        <p:pic>
          <p:nvPicPr>
            <p:cNvPr id="30" name="图片 29"/>
            <p:cNvPicPr>
              <a:picLocks noChangeAspect="1"/>
            </p:cNvPicPr>
            <p:nvPr/>
          </p:nvPicPr>
          <p:blipFill rotWithShape="1">
            <a:blip r:embed="rId20" cstate="print">
              <a:extLst>
                <a:ext uri="{28A0092B-C50C-407E-A947-70E740481C1C}">
                  <a14:useLocalDpi xmlns:a14="http://schemas.microsoft.com/office/drawing/2010/main" val="0"/>
                </a:ext>
              </a:extLst>
            </a:blip>
            <a:srcRect l="73898" t="7577" r="9485" b="72522"/>
            <a:stretch>
              <a:fillRect/>
            </a:stretch>
          </p:blipFill>
          <p:spPr>
            <a:xfrm>
              <a:off x="2026238" y="2596893"/>
              <a:ext cx="1005093" cy="870352"/>
            </a:xfrm>
            <a:prstGeom prst="roundRect">
              <a:avLst>
                <a:gd name="adj" fmla="val 0"/>
              </a:avLst>
            </a:prstGeom>
            <a:ln w="6350">
              <a:solidFill>
                <a:schemeClr val="tx1">
                  <a:lumMod val="95000"/>
                  <a:lumOff val="5000"/>
                </a:schemeClr>
              </a:solidFill>
            </a:ln>
          </p:spPr>
        </p:pic>
        <p:pic>
          <p:nvPicPr>
            <p:cNvPr id="31" name="图片 30"/>
            <p:cNvPicPr>
              <a:picLocks noChangeAspect="1"/>
            </p:cNvPicPr>
            <p:nvPr/>
          </p:nvPicPr>
          <p:blipFill rotWithShape="1">
            <a:blip r:embed="rId21" cstate="print">
              <a:extLst>
                <a:ext uri="{28A0092B-C50C-407E-A947-70E740481C1C}">
                  <a14:useLocalDpi xmlns:a14="http://schemas.microsoft.com/office/drawing/2010/main" val="0"/>
                </a:ext>
              </a:extLst>
            </a:blip>
            <a:srcRect l="2477" t="741" r="68486" b="74240"/>
            <a:stretch>
              <a:fillRect/>
            </a:stretch>
          </p:blipFill>
          <p:spPr>
            <a:xfrm flipH="1">
              <a:off x="981406" y="2596893"/>
              <a:ext cx="1045037" cy="900078"/>
            </a:xfrm>
            <a:prstGeom prst="roundRect">
              <a:avLst>
                <a:gd name="adj" fmla="val 0"/>
              </a:avLst>
            </a:prstGeom>
            <a:ln w="6350">
              <a:solidFill>
                <a:schemeClr val="tx1">
                  <a:lumMod val="95000"/>
                  <a:lumOff val="5000"/>
                </a:schemeClr>
              </a:solidFill>
            </a:ln>
          </p:spPr>
        </p:pic>
        <p:pic>
          <p:nvPicPr>
            <p:cNvPr id="32" name="图片 31"/>
            <p:cNvPicPr>
              <a:picLocks noChangeAspect="1"/>
            </p:cNvPicPr>
            <p:nvPr/>
          </p:nvPicPr>
          <p:blipFill rotWithShape="1">
            <a:blip r:embed="rId22" cstate="print">
              <a:extLst>
                <a:ext uri="{28A0092B-C50C-407E-A947-70E740481C1C}">
                  <a14:useLocalDpi xmlns:a14="http://schemas.microsoft.com/office/drawing/2010/main" val="0"/>
                </a:ext>
              </a:extLst>
            </a:blip>
            <a:srcRect l="1050" t="16437" r="84939" b="72363"/>
            <a:stretch>
              <a:fillRect/>
            </a:stretch>
          </p:blipFill>
          <p:spPr>
            <a:xfrm>
              <a:off x="3027985" y="2596893"/>
              <a:ext cx="1015378" cy="874522"/>
            </a:xfrm>
            <a:prstGeom prst="roundRect">
              <a:avLst>
                <a:gd name="adj" fmla="val 0"/>
              </a:avLst>
            </a:prstGeom>
            <a:ln w="6350">
              <a:solidFill>
                <a:schemeClr val="tx1">
                  <a:lumMod val="95000"/>
                  <a:lumOff val="5000"/>
                </a:schemeClr>
              </a:solidFill>
            </a:ln>
          </p:spPr>
        </p:pic>
        <p:pic>
          <p:nvPicPr>
            <p:cNvPr id="33" name="图片 32"/>
            <p:cNvPicPr>
              <a:picLocks noChangeAspect="1"/>
            </p:cNvPicPr>
            <p:nvPr/>
          </p:nvPicPr>
          <p:blipFill rotWithShape="1">
            <a:blip r:embed="rId23" cstate="print">
              <a:extLst>
                <a:ext uri="{28A0092B-C50C-407E-A947-70E740481C1C}">
                  <a14:useLocalDpi xmlns:a14="http://schemas.microsoft.com/office/drawing/2010/main" val="0"/>
                </a:ext>
              </a:extLst>
            </a:blip>
            <a:srcRect l="7443" t="780" r="79736" b="83647"/>
            <a:stretch>
              <a:fillRect/>
            </a:stretch>
          </p:blipFill>
          <p:spPr>
            <a:xfrm>
              <a:off x="5071797" y="2596893"/>
              <a:ext cx="1026584" cy="889376"/>
            </a:xfrm>
            <a:prstGeom prst="roundRect">
              <a:avLst>
                <a:gd name="adj" fmla="val 0"/>
              </a:avLst>
            </a:prstGeom>
            <a:ln w="6350">
              <a:solidFill>
                <a:schemeClr val="tx1">
                  <a:lumMod val="95000"/>
                  <a:lumOff val="5000"/>
                </a:schemeClr>
              </a:solidFill>
            </a:ln>
          </p:spPr>
        </p:pic>
        <p:pic>
          <p:nvPicPr>
            <p:cNvPr id="34" name="图片 33"/>
            <p:cNvPicPr>
              <a:picLocks noChangeAspect="1"/>
            </p:cNvPicPr>
            <p:nvPr/>
          </p:nvPicPr>
          <p:blipFill rotWithShape="1">
            <a:blip r:embed="rId24" cstate="print">
              <a:extLst>
                <a:ext uri="{28A0092B-C50C-407E-A947-70E740481C1C}">
                  <a14:useLocalDpi xmlns:a14="http://schemas.microsoft.com/office/drawing/2010/main" val="0"/>
                </a:ext>
              </a:extLst>
            </a:blip>
            <a:srcRect l="49259" t="49267" r="40457" b="38212"/>
            <a:stretch>
              <a:fillRect/>
            </a:stretch>
          </p:blipFill>
          <p:spPr>
            <a:xfrm>
              <a:off x="4045479" y="2596893"/>
              <a:ext cx="1024202" cy="889376"/>
            </a:xfrm>
            <a:prstGeom prst="roundRect">
              <a:avLst>
                <a:gd name="adj" fmla="val 0"/>
              </a:avLst>
            </a:prstGeom>
            <a:ln w="6350">
              <a:solidFill>
                <a:schemeClr val="tx1">
                  <a:lumMod val="95000"/>
                  <a:lumOff val="5000"/>
                </a:schemeClr>
              </a:solidFill>
            </a:ln>
          </p:spPr>
        </p:pic>
        <p:pic>
          <p:nvPicPr>
            <p:cNvPr id="35" name="图片 34"/>
            <p:cNvPicPr>
              <a:picLocks noChangeAspect="1"/>
            </p:cNvPicPr>
            <p:nvPr/>
          </p:nvPicPr>
          <p:blipFill rotWithShape="1">
            <a:blip r:embed="rId25" cstate="print">
              <a:extLst>
                <a:ext uri="{28A0092B-C50C-407E-A947-70E740481C1C}">
                  <a14:useLocalDpi xmlns:a14="http://schemas.microsoft.com/office/drawing/2010/main" val="0"/>
                </a:ext>
              </a:extLst>
            </a:blip>
            <a:srcRect l="88167" t="78193" r="1802" b="9286"/>
            <a:stretch>
              <a:fillRect/>
            </a:stretch>
          </p:blipFill>
          <p:spPr>
            <a:xfrm>
              <a:off x="8147469" y="2596893"/>
              <a:ext cx="998912" cy="889376"/>
            </a:xfrm>
            <a:prstGeom prst="roundRect">
              <a:avLst>
                <a:gd name="adj" fmla="val 0"/>
              </a:avLst>
            </a:prstGeom>
            <a:ln w="6350">
              <a:solidFill>
                <a:schemeClr val="tx1">
                  <a:lumMod val="95000"/>
                  <a:lumOff val="5000"/>
                </a:schemeClr>
              </a:solidFill>
            </a:ln>
          </p:spPr>
        </p:pic>
        <p:pic>
          <p:nvPicPr>
            <p:cNvPr id="36" name="图片 35"/>
            <p:cNvPicPr>
              <a:picLocks noChangeAspect="1"/>
            </p:cNvPicPr>
            <p:nvPr/>
          </p:nvPicPr>
          <p:blipFill rotWithShape="1">
            <a:blip r:embed="rId25" cstate="print">
              <a:extLst>
                <a:ext uri="{28A0092B-C50C-407E-A947-70E740481C1C}">
                  <a14:useLocalDpi xmlns:a14="http://schemas.microsoft.com/office/drawing/2010/main" val="0"/>
                </a:ext>
              </a:extLst>
            </a:blip>
            <a:srcRect l="36304" t="12508" r="53376" b="74971"/>
            <a:stretch>
              <a:fillRect/>
            </a:stretch>
          </p:blipFill>
          <p:spPr>
            <a:xfrm>
              <a:off x="7125730" y="2596893"/>
              <a:ext cx="1027670" cy="889376"/>
            </a:xfrm>
            <a:prstGeom prst="roundRect">
              <a:avLst>
                <a:gd name="adj" fmla="val 0"/>
              </a:avLst>
            </a:prstGeom>
            <a:ln w="6350">
              <a:solidFill>
                <a:schemeClr val="tx1">
                  <a:lumMod val="95000"/>
                  <a:lumOff val="5000"/>
                </a:schemeClr>
              </a:solidFill>
            </a:ln>
          </p:spPr>
        </p:pic>
        <p:pic>
          <p:nvPicPr>
            <p:cNvPr id="37" name="图片 36"/>
            <p:cNvPicPr>
              <a:picLocks noChangeAspect="1"/>
            </p:cNvPicPr>
            <p:nvPr/>
          </p:nvPicPr>
          <p:blipFill rotWithShape="1">
            <a:blip r:embed="rId25" cstate="print">
              <a:extLst>
                <a:ext uri="{28A0092B-C50C-407E-A947-70E740481C1C}">
                  <a14:useLocalDpi xmlns:a14="http://schemas.microsoft.com/office/drawing/2010/main" val="0"/>
                </a:ext>
              </a:extLst>
            </a:blip>
            <a:srcRect l="71406" t="14918" r="18271" b="72561"/>
            <a:stretch>
              <a:fillRect/>
            </a:stretch>
          </p:blipFill>
          <p:spPr>
            <a:xfrm>
              <a:off x="6101377" y="2596893"/>
              <a:ext cx="1028086" cy="889376"/>
            </a:xfrm>
            <a:prstGeom prst="roundRect">
              <a:avLst>
                <a:gd name="adj" fmla="val 0"/>
              </a:avLst>
            </a:prstGeom>
            <a:ln w="6350">
              <a:solidFill>
                <a:schemeClr val="tx1">
                  <a:lumMod val="95000"/>
                  <a:lumOff val="5000"/>
                </a:schemeClr>
              </a:solidFill>
            </a:ln>
          </p:spPr>
        </p:pic>
        <p:pic>
          <p:nvPicPr>
            <p:cNvPr id="38" name="图片 37"/>
            <p:cNvPicPr>
              <a:picLocks noChangeAspect="1"/>
            </p:cNvPicPr>
            <p:nvPr/>
          </p:nvPicPr>
          <p:blipFill rotWithShape="1">
            <a:blip r:embed="rId1" cstate="print">
              <a:extLst>
                <a:ext uri="{28A0092B-C50C-407E-A947-70E740481C1C}">
                  <a14:useLocalDpi xmlns:a14="http://schemas.microsoft.com/office/drawing/2010/main" val="0"/>
                </a:ext>
              </a:extLst>
            </a:blip>
            <a:srcRect l="10384" t="35166" r="57886" b="37127"/>
            <a:stretch>
              <a:fillRect/>
            </a:stretch>
          </p:blipFill>
          <p:spPr>
            <a:xfrm flipH="1">
              <a:off x="7104668" y="3444979"/>
              <a:ext cx="1031174" cy="900078"/>
            </a:xfrm>
            <a:prstGeom prst="roundRect">
              <a:avLst>
                <a:gd name="adj" fmla="val 0"/>
              </a:avLst>
            </a:prstGeom>
            <a:ln w="12700">
              <a:solidFill>
                <a:schemeClr val="tx1">
                  <a:lumMod val="95000"/>
                  <a:lumOff val="5000"/>
                </a:schemeClr>
              </a:solidFill>
            </a:ln>
          </p:spPr>
        </p:pic>
        <p:pic>
          <p:nvPicPr>
            <p:cNvPr id="39" name="图片 38"/>
            <p:cNvPicPr>
              <a:picLocks noChangeAspect="1"/>
            </p:cNvPicPr>
            <p:nvPr/>
          </p:nvPicPr>
          <p:blipFill rotWithShape="1">
            <a:blip r:embed="rId2" cstate="print">
              <a:extLst>
                <a:ext uri="{28A0092B-C50C-407E-A947-70E740481C1C}">
                  <a14:useLocalDpi xmlns:a14="http://schemas.microsoft.com/office/drawing/2010/main" val="0"/>
                </a:ext>
              </a:extLst>
            </a:blip>
            <a:srcRect l="62471" t="29509" r="12884" b="50753"/>
            <a:stretch>
              <a:fillRect/>
            </a:stretch>
          </p:blipFill>
          <p:spPr>
            <a:xfrm>
              <a:off x="3069010" y="3444979"/>
              <a:ext cx="1013499" cy="874522"/>
            </a:xfrm>
            <a:prstGeom prst="roundRect">
              <a:avLst>
                <a:gd name="adj" fmla="val 0"/>
              </a:avLst>
            </a:prstGeom>
            <a:ln w="12700">
              <a:solidFill>
                <a:schemeClr val="tx1">
                  <a:lumMod val="95000"/>
                  <a:lumOff val="5000"/>
                </a:schemeClr>
              </a:solidFill>
            </a:ln>
          </p:spPr>
        </p:pic>
        <p:pic>
          <p:nvPicPr>
            <p:cNvPr id="40" name="图片 39"/>
            <p:cNvPicPr>
              <a:picLocks noChangeAspect="1"/>
            </p:cNvPicPr>
            <p:nvPr/>
          </p:nvPicPr>
          <p:blipFill rotWithShape="1">
            <a:blip r:embed="rId4" cstate="print">
              <a:extLst>
                <a:ext uri="{28A0092B-C50C-407E-A947-70E740481C1C}">
                  <a14:useLocalDpi xmlns:a14="http://schemas.microsoft.com/office/drawing/2010/main" val="0"/>
                </a:ext>
              </a:extLst>
            </a:blip>
            <a:srcRect l="74439" t="624" r="4829" b="82782"/>
            <a:stretch>
              <a:fillRect/>
            </a:stretch>
          </p:blipFill>
          <p:spPr>
            <a:xfrm>
              <a:off x="5113605" y="3444979"/>
              <a:ext cx="1014024" cy="874522"/>
            </a:xfrm>
            <a:prstGeom prst="roundRect">
              <a:avLst>
                <a:gd name="adj" fmla="val 0"/>
              </a:avLst>
            </a:prstGeom>
            <a:ln w="12700">
              <a:solidFill>
                <a:schemeClr val="tx1">
                  <a:lumMod val="95000"/>
                  <a:lumOff val="5000"/>
                </a:schemeClr>
              </a:solidFill>
            </a:ln>
          </p:spPr>
        </p:pic>
        <p:pic>
          <p:nvPicPr>
            <p:cNvPr id="41" name="图片 40"/>
            <p:cNvPicPr>
              <a:picLocks noChangeAspect="1"/>
            </p:cNvPicPr>
            <p:nvPr/>
          </p:nvPicPr>
          <p:blipFill rotWithShape="1">
            <a:blip r:embed="rId5" cstate="print">
              <a:extLst>
                <a:ext uri="{28A0092B-C50C-407E-A947-70E740481C1C}">
                  <a14:useLocalDpi xmlns:a14="http://schemas.microsoft.com/office/drawing/2010/main" val="0"/>
                </a:ext>
              </a:extLst>
            </a:blip>
            <a:srcRect l="394" t="16437" r="85634" b="72363"/>
            <a:stretch>
              <a:fillRect/>
            </a:stretch>
          </p:blipFill>
          <p:spPr>
            <a:xfrm>
              <a:off x="8134494" y="3444979"/>
              <a:ext cx="1012571" cy="874522"/>
            </a:xfrm>
            <a:prstGeom prst="roundRect">
              <a:avLst>
                <a:gd name="adj" fmla="val 0"/>
              </a:avLst>
            </a:prstGeom>
            <a:ln w="12700">
              <a:solidFill>
                <a:schemeClr val="tx1">
                  <a:lumMod val="95000"/>
                  <a:lumOff val="5000"/>
                </a:schemeClr>
              </a:solidFill>
            </a:ln>
          </p:spPr>
        </p:pic>
        <p:pic>
          <p:nvPicPr>
            <p:cNvPr id="42" name="图片 41"/>
            <p:cNvPicPr>
              <a:picLocks noChangeAspect="1"/>
            </p:cNvPicPr>
            <p:nvPr/>
          </p:nvPicPr>
          <p:blipFill rotWithShape="1">
            <a:blip r:embed="rId6" cstate="print">
              <a:extLst>
                <a:ext uri="{28A0092B-C50C-407E-A947-70E740481C1C}">
                  <a14:useLocalDpi xmlns:a14="http://schemas.microsoft.com/office/drawing/2010/main" val="0"/>
                </a:ext>
              </a:extLst>
            </a:blip>
            <a:srcRect l="40876" t="5619" r="42415" b="74480"/>
            <a:stretch>
              <a:fillRect/>
            </a:stretch>
          </p:blipFill>
          <p:spPr>
            <a:xfrm>
              <a:off x="2059646" y="3444979"/>
              <a:ext cx="1010715" cy="870352"/>
            </a:xfrm>
            <a:prstGeom prst="roundRect">
              <a:avLst>
                <a:gd name="adj" fmla="val 0"/>
              </a:avLst>
            </a:prstGeom>
            <a:ln w="12700">
              <a:solidFill>
                <a:schemeClr val="tx1">
                  <a:lumMod val="95000"/>
                  <a:lumOff val="5000"/>
                </a:schemeClr>
              </a:solidFill>
            </a:ln>
          </p:spPr>
        </p:pic>
        <p:pic>
          <p:nvPicPr>
            <p:cNvPr id="43" name="图片 42"/>
            <p:cNvPicPr>
              <a:picLocks noChangeAspect="1"/>
            </p:cNvPicPr>
            <p:nvPr/>
          </p:nvPicPr>
          <p:blipFill rotWithShape="1">
            <a:blip r:embed="rId7" cstate="print">
              <a:extLst>
                <a:ext uri="{28A0092B-C50C-407E-A947-70E740481C1C}">
                  <a14:useLocalDpi xmlns:a14="http://schemas.microsoft.com/office/drawing/2010/main" val="0"/>
                </a:ext>
              </a:extLst>
            </a:blip>
            <a:srcRect l="50235" t="71708" r="17947" b="585"/>
            <a:stretch>
              <a:fillRect/>
            </a:stretch>
          </p:blipFill>
          <p:spPr>
            <a:xfrm flipH="1">
              <a:off x="0" y="3444979"/>
              <a:ext cx="1034028" cy="900078"/>
            </a:xfrm>
            <a:prstGeom prst="roundRect">
              <a:avLst>
                <a:gd name="adj" fmla="val 0"/>
              </a:avLst>
            </a:prstGeom>
            <a:ln w="12700">
              <a:solidFill>
                <a:schemeClr val="tx1">
                  <a:lumMod val="95000"/>
                  <a:lumOff val="5000"/>
                </a:schemeClr>
              </a:solidFill>
            </a:ln>
          </p:spPr>
        </p:pic>
        <p:pic>
          <p:nvPicPr>
            <p:cNvPr id="44" name="图片 43"/>
            <p:cNvPicPr>
              <a:picLocks noChangeAspect="1"/>
            </p:cNvPicPr>
            <p:nvPr/>
          </p:nvPicPr>
          <p:blipFill rotWithShape="1">
            <a:blip r:embed="rId11" cstate="print">
              <a:extLst>
                <a:ext uri="{28A0092B-C50C-407E-A947-70E740481C1C}">
                  <a14:useLocalDpi xmlns:a14="http://schemas.microsoft.com/office/drawing/2010/main" val="0"/>
                </a:ext>
              </a:extLst>
            </a:blip>
            <a:srcRect l="8160" t="27590" r="82316" b="60862"/>
            <a:stretch>
              <a:fillRect/>
            </a:stretch>
          </p:blipFill>
          <p:spPr>
            <a:xfrm>
              <a:off x="1032677" y="3444979"/>
              <a:ext cx="1028320" cy="889376"/>
            </a:xfrm>
            <a:prstGeom prst="roundRect">
              <a:avLst>
                <a:gd name="adj" fmla="val 0"/>
              </a:avLst>
            </a:prstGeom>
            <a:ln w="12700">
              <a:solidFill>
                <a:schemeClr val="tx1">
                  <a:lumMod val="95000"/>
                  <a:lumOff val="5000"/>
                </a:schemeClr>
              </a:solidFill>
            </a:ln>
          </p:spPr>
        </p:pic>
        <p:pic>
          <p:nvPicPr>
            <p:cNvPr id="45" name="图片 44"/>
            <p:cNvPicPr>
              <a:picLocks noChangeAspect="1"/>
            </p:cNvPicPr>
            <p:nvPr/>
          </p:nvPicPr>
          <p:blipFill rotWithShape="1">
            <a:blip r:embed="rId12" cstate="print">
              <a:extLst>
                <a:ext uri="{28A0092B-C50C-407E-A947-70E740481C1C}">
                  <a14:useLocalDpi xmlns:a14="http://schemas.microsoft.com/office/drawing/2010/main" val="0"/>
                </a:ext>
              </a:extLst>
            </a:blip>
            <a:srcRect l="15348" t="43152" r="75078" b="45300"/>
            <a:stretch>
              <a:fillRect/>
            </a:stretch>
          </p:blipFill>
          <p:spPr>
            <a:xfrm>
              <a:off x="4081158" y="3444979"/>
              <a:ext cx="1033798" cy="889376"/>
            </a:xfrm>
            <a:prstGeom prst="roundRect">
              <a:avLst>
                <a:gd name="adj" fmla="val 0"/>
              </a:avLst>
            </a:prstGeom>
            <a:ln w="12700">
              <a:solidFill>
                <a:schemeClr val="tx1">
                  <a:lumMod val="95000"/>
                  <a:lumOff val="5000"/>
                </a:schemeClr>
              </a:solidFill>
            </a:ln>
          </p:spPr>
        </p:pic>
        <p:pic>
          <p:nvPicPr>
            <p:cNvPr id="46" name="图片 45"/>
            <p:cNvPicPr>
              <a:picLocks noChangeAspect="1"/>
            </p:cNvPicPr>
            <p:nvPr/>
          </p:nvPicPr>
          <p:blipFill rotWithShape="1">
            <a:blip r:embed="rId12" cstate="print">
              <a:extLst>
                <a:ext uri="{28A0092B-C50C-407E-A947-70E740481C1C}">
                  <a14:useLocalDpi xmlns:a14="http://schemas.microsoft.com/office/drawing/2010/main" val="0"/>
                </a:ext>
              </a:extLst>
            </a:blip>
            <a:srcRect l="32897" t="83317" r="58029" b="5135"/>
            <a:stretch>
              <a:fillRect/>
            </a:stretch>
          </p:blipFill>
          <p:spPr>
            <a:xfrm>
              <a:off x="6126278" y="3444979"/>
              <a:ext cx="979741" cy="889376"/>
            </a:xfrm>
            <a:prstGeom prst="roundRect">
              <a:avLst>
                <a:gd name="adj" fmla="val 0"/>
              </a:avLst>
            </a:prstGeom>
            <a:ln w="12700">
              <a:solidFill>
                <a:schemeClr val="tx1">
                  <a:lumMod val="95000"/>
                  <a:lumOff val="5000"/>
                </a:schemeClr>
              </a:solidFill>
            </a:ln>
          </p:spPr>
        </p:pic>
        <p:sp>
          <p:nvSpPr>
            <p:cNvPr id="121" name="矩形 120"/>
            <p:cNvSpPr/>
            <p:nvPr/>
          </p:nvSpPr>
          <p:spPr>
            <a:xfrm>
              <a:off x="-27548" y="-16278"/>
              <a:ext cx="9169173" cy="892637"/>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grpSp>
      <p:sp>
        <p:nvSpPr>
          <p:cNvPr id="47" name="矩形 46"/>
          <p:cNvSpPr/>
          <p:nvPr/>
        </p:nvSpPr>
        <p:spPr>
          <a:xfrm>
            <a:off x="-27548" y="860573"/>
            <a:ext cx="9178692" cy="4282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48" name="TextBox 22"/>
          <p:cNvSpPr txBox="1">
            <a:spLocks noChangeArrowheads="1"/>
          </p:cNvSpPr>
          <p:nvPr/>
        </p:nvSpPr>
        <p:spPr bwMode="auto">
          <a:xfrm>
            <a:off x="6960482"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srgbClr val="2C92F4"/>
                </a:solidFill>
                <a:latin typeface="方正兰亭纤黑_GBK" panose="02000000000000000000" pitchFamily="2" charset="-122"/>
                <a:ea typeface="方正兰亭纤黑_GBK" panose="02000000000000000000" pitchFamily="2" charset="-122"/>
              </a:rPr>
              <a:t>年终</a:t>
            </a:r>
            <a:endParaRPr lang="en-US" altLang="zh-CN" sz="800" dirty="0">
              <a:solidFill>
                <a:srgbClr val="2C92F4"/>
              </a:solidFill>
              <a:latin typeface="方正兰亭纤黑_GBK" panose="02000000000000000000" pitchFamily="2" charset="-122"/>
              <a:ea typeface="方正兰亭纤黑_GBK" panose="02000000000000000000" pitchFamily="2" charset="-122"/>
            </a:endParaRPr>
          </a:p>
        </p:txBody>
      </p:sp>
      <p:sp>
        <p:nvSpPr>
          <p:cNvPr id="49" name="TextBox 22"/>
          <p:cNvSpPr txBox="1">
            <a:spLocks noChangeArrowheads="1"/>
          </p:cNvSpPr>
          <p:nvPr/>
        </p:nvSpPr>
        <p:spPr bwMode="auto">
          <a:xfrm>
            <a:off x="7842240"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总结</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0" name="TextBox 22"/>
          <p:cNvSpPr txBox="1">
            <a:spLocks noChangeArrowheads="1"/>
          </p:cNvSpPr>
          <p:nvPr/>
        </p:nvSpPr>
        <p:spPr bwMode="auto">
          <a:xfrm>
            <a:off x="7401361" y="4756554"/>
            <a:ext cx="484437" cy="246221"/>
          </a:xfrm>
          <a:prstGeom prst="rect">
            <a:avLst/>
          </a:prstGeom>
          <a:noFill/>
          <a:effectLst/>
        </p:spPr>
        <p:txBody>
          <a:bodyPr vert="horz" wrap="square">
            <a:spAutoFit/>
          </a:bodyPr>
          <a:lstStyle>
            <a:defPPr>
              <a:defRPr lang="zh-CN"/>
            </a:defPPr>
            <a:lvl1pPr algn="dist" fontAlgn="auto">
              <a:spcBef>
                <a:spcPts val="0"/>
              </a:spcBef>
              <a:spcAft>
                <a:spcPts val="0"/>
              </a:spcAft>
              <a:defRPr sz="3200" b="0">
                <a:solidFill>
                  <a:srgbClr val="68B92E"/>
                </a:solidFill>
                <a:effectLst/>
                <a:latin typeface="汉仪大黑简" panose="02010609000101010101" pitchFamily="49" charset="-122"/>
                <a:ea typeface="汉仪大黑简" panose="02010609000101010101" pitchFamily="49" charset="-122"/>
              </a:defRPr>
            </a:lvl1pPr>
          </a:lstStyle>
          <a:p>
            <a:pPr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汇报</a:t>
            </a:r>
            <a:endParaRPr lang="en-US" altLang="zh-CN" sz="10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4" name="任意多边形 53"/>
          <p:cNvSpPr/>
          <p:nvPr/>
        </p:nvSpPr>
        <p:spPr>
          <a:xfrm flipV="1">
            <a:off x="458194" y="4948500"/>
            <a:ext cx="8227613" cy="45719"/>
          </a:xfrm>
          <a:custGeom>
            <a:avLst/>
            <a:gdLst>
              <a:gd name="connsiteX0" fmla="*/ 0 w 7459980"/>
              <a:gd name="connsiteY0" fmla="*/ 0 h 0"/>
              <a:gd name="connsiteX1" fmla="*/ 7459980 w 7459980"/>
              <a:gd name="connsiteY1" fmla="*/ 0 h 0"/>
            </a:gdLst>
            <a:ahLst/>
            <a:cxnLst>
              <a:cxn ang="0">
                <a:pos x="connsiteX0" y="connsiteY0"/>
              </a:cxn>
              <a:cxn ang="0">
                <a:pos x="connsiteX1" y="connsiteY1"/>
              </a:cxn>
            </a:cxnLst>
            <a:rect l="l" t="t" r="r" b="b"/>
            <a:pathLst>
              <a:path w="7459980">
                <a:moveTo>
                  <a:pt x="0" y="0"/>
                </a:moveTo>
                <a:lnTo>
                  <a:pt x="7459980" y="0"/>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55" name="组合 54"/>
          <p:cNvGrpSpPr/>
          <p:nvPr/>
        </p:nvGrpSpPr>
        <p:grpSpPr>
          <a:xfrm>
            <a:off x="522492" y="4894338"/>
            <a:ext cx="298842" cy="56437"/>
            <a:chOff x="927522" y="4800600"/>
            <a:chExt cx="421637" cy="79627"/>
          </a:xfrm>
        </p:grpSpPr>
        <p:sp>
          <p:nvSpPr>
            <p:cNvPr id="56" name="矩形 55"/>
            <p:cNvSpPr/>
            <p:nvPr/>
          </p:nvSpPr>
          <p:spPr>
            <a:xfrm>
              <a:off x="1269532" y="4800600"/>
              <a:ext cx="79627" cy="79627"/>
            </a:xfrm>
            <a:prstGeom prst="rect">
              <a:avLst/>
            </a:prstGeom>
            <a:solidFill>
              <a:srgbClr val="0E1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7" name="矩形 56"/>
            <p:cNvSpPr/>
            <p:nvPr/>
          </p:nvSpPr>
          <p:spPr>
            <a:xfrm>
              <a:off x="1155528" y="4800600"/>
              <a:ext cx="79627" cy="79627"/>
            </a:xfrm>
            <a:prstGeom prst="rect">
              <a:avLst/>
            </a:prstGeom>
            <a:solidFill>
              <a:srgbClr val="217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8" name="矩形 57"/>
            <p:cNvSpPr/>
            <p:nvPr/>
          </p:nvSpPr>
          <p:spPr>
            <a:xfrm>
              <a:off x="927522" y="4800600"/>
              <a:ext cx="79627" cy="79627"/>
            </a:xfrm>
            <a:prstGeom prst="rect">
              <a:avLst/>
            </a:prstGeom>
            <a:solidFill>
              <a:srgbClr val="C6CD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9" name="矩形 58"/>
            <p:cNvSpPr/>
            <p:nvPr/>
          </p:nvSpPr>
          <p:spPr>
            <a:xfrm>
              <a:off x="1041525" y="4800600"/>
              <a:ext cx="79627" cy="796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
        <p:nvSpPr>
          <p:cNvPr id="63" name="TextBox 22"/>
          <p:cNvSpPr txBox="1">
            <a:spLocks noChangeArrowheads="1"/>
          </p:cNvSpPr>
          <p:nvPr/>
        </p:nvSpPr>
        <p:spPr bwMode="auto">
          <a:xfrm>
            <a:off x="8283119" y="4756554"/>
            <a:ext cx="484437" cy="253916"/>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计划</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123" name="TextBox 164"/>
          <p:cNvSpPr txBox="1">
            <a:spLocks noChangeArrowheads="1"/>
          </p:cNvSpPr>
          <p:nvPr/>
        </p:nvSpPr>
        <p:spPr bwMode="auto">
          <a:xfrm>
            <a:off x="256873" y="176381"/>
            <a:ext cx="9353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8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28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4" name="矩形 123"/>
          <p:cNvSpPr/>
          <p:nvPr/>
        </p:nvSpPr>
        <p:spPr bwMode="auto">
          <a:xfrm>
            <a:off x="1070376" y="438014"/>
            <a:ext cx="987322" cy="261610"/>
          </a:xfrm>
          <a:prstGeom prst="rect">
            <a:avLst/>
          </a:prstGeom>
        </p:spPr>
        <p:txBody>
          <a:bodyPr wrap="none">
            <a:spAutoFit/>
          </a:bodyPr>
          <a:lstStyle/>
          <a:p>
            <a:pPr defTabSz="685800">
              <a:defRPr/>
            </a:pPr>
            <a:r>
              <a:rPr lang="en-US" altLang="zh-CN" sz="1100" spc="23" dirty="0">
                <a:solidFill>
                  <a:prstClr val="white"/>
                </a:solidFill>
                <a:latin typeface="Arial" panose="020B0604020202020204" pitchFamily="34" charset="0"/>
                <a:ea typeface="方正正纤黑简体" panose="02000000000000000000" pitchFamily="2" charset="-122"/>
                <a:cs typeface="Arial" panose="020B0604020202020204" pitchFamily="34" charset="0"/>
              </a:rPr>
              <a:t>CONTENTS</a:t>
            </a:r>
            <a:endParaRPr lang="zh-CN" altLang="en-US" sz="1100" spc="23" dirty="0">
              <a:solidFill>
                <a:prstClr val="white"/>
              </a:solidFill>
              <a:latin typeface="Arial" panose="020B0604020202020204" pitchFamily="34" charset="0"/>
              <a:ea typeface="方正正纤黑简体" panose="02000000000000000000" pitchFamily="2" charset="-122"/>
              <a:cs typeface="Arial" panose="020B0604020202020204" pitchFamily="34" charset="0"/>
            </a:endParaRPr>
          </a:p>
        </p:txBody>
      </p:sp>
      <p:pic>
        <p:nvPicPr>
          <p:cNvPr id="127" name="图片 126"/>
          <p:cNvPicPr>
            <a:picLocks noChangeAspect="1"/>
          </p:cNvPicPr>
          <p:nvPr/>
        </p:nvPicPr>
        <p:blipFill rotWithShape="1">
          <a:blip r:embed="rId15" cstate="print">
            <a:extLst>
              <a:ext uri="{28A0092B-C50C-407E-A947-70E740481C1C}">
                <a14:useLocalDpi xmlns:a14="http://schemas.microsoft.com/office/drawing/2010/main" val="0"/>
              </a:ext>
            </a:extLst>
          </a:blip>
          <a:srcRect l="16134" t="72773" r="70056" b="16027"/>
          <a:stretch>
            <a:fillRect/>
          </a:stretch>
        </p:blipFill>
        <p:spPr>
          <a:xfrm>
            <a:off x="2039702" y="896798"/>
            <a:ext cx="1000803" cy="874522"/>
          </a:xfrm>
          <a:prstGeom prst="roundRect">
            <a:avLst>
              <a:gd name="adj" fmla="val 0"/>
            </a:avLst>
          </a:prstGeom>
          <a:ln w="6350">
            <a:solidFill>
              <a:srgbClr val="2C92F4"/>
            </a:solidFill>
          </a:ln>
        </p:spPr>
      </p:pic>
      <p:pic>
        <p:nvPicPr>
          <p:cNvPr id="130" name="图片 129"/>
          <p:cNvPicPr>
            <a:picLocks noChangeAspect="1"/>
          </p:cNvPicPr>
          <p:nvPr/>
        </p:nvPicPr>
        <p:blipFill rotWithShape="1">
          <a:blip r:embed="rId9" cstate="print">
            <a:extLst>
              <a:ext uri="{28A0092B-C50C-407E-A947-70E740481C1C}">
                <a14:useLocalDpi xmlns:a14="http://schemas.microsoft.com/office/drawing/2010/main" val="0"/>
              </a:ext>
            </a:extLst>
          </a:blip>
          <a:srcRect l="40876" t="5619" r="42724" b="74479"/>
          <a:stretch>
            <a:fillRect/>
          </a:stretch>
        </p:blipFill>
        <p:spPr>
          <a:xfrm>
            <a:off x="3048314" y="3566630"/>
            <a:ext cx="992026" cy="870352"/>
          </a:xfrm>
          <a:prstGeom prst="roundRect">
            <a:avLst>
              <a:gd name="adj" fmla="val 0"/>
            </a:avLst>
          </a:prstGeom>
          <a:ln w="6350">
            <a:solidFill>
              <a:srgbClr val="2C92F4"/>
            </a:solidFill>
          </a:ln>
        </p:spPr>
      </p:pic>
      <p:pic>
        <p:nvPicPr>
          <p:cNvPr id="131" name="图片 130"/>
          <p:cNvPicPr>
            <a:picLocks noChangeAspect="1"/>
          </p:cNvPicPr>
          <p:nvPr/>
        </p:nvPicPr>
        <p:blipFill rotWithShape="1">
          <a:blip r:embed="rId8" cstate="print">
            <a:extLst>
              <a:ext uri="{28A0092B-C50C-407E-A947-70E740481C1C}">
                <a14:useLocalDpi xmlns:a14="http://schemas.microsoft.com/office/drawing/2010/main" val="0"/>
              </a:ext>
            </a:extLst>
          </a:blip>
          <a:srcRect l="71464" t="34849" r="891" b="40132"/>
          <a:stretch>
            <a:fillRect/>
          </a:stretch>
        </p:blipFill>
        <p:spPr>
          <a:xfrm flipH="1">
            <a:off x="3048832" y="1781357"/>
            <a:ext cx="994921" cy="900078"/>
          </a:xfrm>
          <a:prstGeom prst="roundRect">
            <a:avLst>
              <a:gd name="adj" fmla="val 0"/>
            </a:avLst>
          </a:prstGeom>
          <a:ln w="6350">
            <a:solidFill>
              <a:srgbClr val="2C92F4"/>
            </a:solidFill>
          </a:ln>
        </p:spPr>
      </p:pic>
      <p:pic>
        <p:nvPicPr>
          <p:cNvPr id="132" name="图片 131"/>
          <p:cNvPicPr>
            <a:picLocks noChangeAspect="1"/>
          </p:cNvPicPr>
          <p:nvPr/>
        </p:nvPicPr>
        <p:blipFill rotWithShape="1">
          <a:blip r:embed="rId9" cstate="print">
            <a:extLst>
              <a:ext uri="{28A0092B-C50C-407E-A947-70E740481C1C}">
                <a14:useLocalDpi xmlns:a14="http://schemas.microsoft.com/office/drawing/2010/main" val="0"/>
              </a:ext>
            </a:extLst>
          </a:blip>
          <a:srcRect l="3764" t="6707" r="79822" b="73392"/>
          <a:stretch>
            <a:fillRect/>
          </a:stretch>
        </p:blipFill>
        <p:spPr>
          <a:xfrm>
            <a:off x="2047148" y="2690472"/>
            <a:ext cx="992852" cy="870352"/>
          </a:xfrm>
          <a:prstGeom prst="roundRect">
            <a:avLst>
              <a:gd name="adj" fmla="val 0"/>
            </a:avLst>
          </a:prstGeom>
          <a:ln w="6350">
            <a:solidFill>
              <a:srgbClr val="2C92F4"/>
            </a:solidFill>
          </a:ln>
        </p:spPr>
      </p:pic>
      <p:grpSp>
        <p:nvGrpSpPr>
          <p:cNvPr id="53" name="组合 52"/>
          <p:cNvGrpSpPr/>
          <p:nvPr/>
        </p:nvGrpSpPr>
        <p:grpSpPr>
          <a:xfrm>
            <a:off x="4601185" y="2027342"/>
            <a:ext cx="1674607" cy="628303"/>
            <a:chOff x="4140886" y="2022677"/>
            <a:chExt cx="1674607" cy="628303"/>
          </a:xfrm>
        </p:grpSpPr>
        <p:sp>
          <p:nvSpPr>
            <p:cNvPr id="136" name="TextBox 164"/>
            <p:cNvSpPr txBox="1">
              <a:spLocks noChangeArrowheads="1"/>
            </p:cNvSpPr>
            <p:nvPr/>
          </p:nvSpPr>
          <p:spPr bwMode="auto">
            <a:xfrm>
              <a:off x="4140886" y="2022677"/>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发展历程</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7" name="矩形 136"/>
            <p:cNvSpPr/>
            <p:nvPr/>
          </p:nvSpPr>
          <p:spPr>
            <a:xfrm>
              <a:off x="4172436" y="2397064"/>
              <a:ext cx="1643057"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Development history</a:t>
              </a:r>
              <a:endParaRPr lang="zh-CN" altLang="en-US" sz="1050" dirty="0">
                <a:solidFill>
                  <a:prstClr val="black">
                    <a:lumMod val="95000"/>
                    <a:lumOff val="5000"/>
                  </a:prstClr>
                </a:solidFill>
                <a:latin typeface="Arial" panose="020B0604020202020204" pitchFamily="34" charset="0"/>
              </a:endParaRPr>
            </a:p>
          </p:txBody>
        </p:sp>
      </p:grpSp>
      <p:grpSp>
        <p:nvGrpSpPr>
          <p:cNvPr id="62" name="组合 61"/>
          <p:cNvGrpSpPr/>
          <p:nvPr/>
        </p:nvGrpSpPr>
        <p:grpSpPr>
          <a:xfrm>
            <a:off x="3579477" y="2913418"/>
            <a:ext cx="1480918" cy="617367"/>
            <a:chOff x="3143492" y="2913418"/>
            <a:chExt cx="1480918" cy="617367"/>
          </a:xfrm>
        </p:grpSpPr>
        <p:sp>
          <p:nvSpPr>
            <p:cNvPr id="138" name="TextBox 164"/>
            <p:cNvSpPr txBox="1">
              <a:spLocks noChangeArrowheads="1"/>
            </p:cNvSpPr>
            <p:nvPr/>
          </p:nvSpPr>
          <p:spPr bwMode="auto">
            <a:xfrm>
              <a:off x="3143492" y="2913418"/>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公司概况</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9" name="矩形 138"/>
            <p:cNvSpPr/>
            <p:nvPr/>
          </p:nvSpPr>
          <p:spPr>
            <a:xfrm>
              <a:off x="3228650" y="3276869"/>
              <a:ext cx="1395760"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Company profile</a:t>
              </a:r>
              <a:endParaRPr lang="zh-CN" altLang="en-US" sz="1050" dirty="0">
                <a:solidFill>
                  <a:prstClr val="black">
                    <a:lumMod val="95000"/>
                    <a:lumOff val="5000"/>
                  </a:prstClr>
                </a:solidFill>
                <a:latin typeface="Arial" panose="020B0604020202020204" pitchFamily="34" charset="0"/>
              </a:endParaRPr>
            </a:p>
          </p:txBody>
        </p:sp>
      </p:grpSp>
      <p:grpSp>
        <p:nvGrpSpPr>
          <p:cNvPr id="66" name="组合 65"/>
          <p:cNvGrpSpPr/>
          <p:nvPr/>
        </p:nvGrpSpPr>
        <p:grpSpPr>
          <a:xfrm>
            <a:off x="4611077" y="3818603"/>
            <a:ext cx="1480918" cy="625534"/>
            <a:chOff x="4153320" y="3818603"/>
            <a:chExt cx="1480918" cy="625534"/>
          </a:xfrm>
        </p:grpSpPr>
        <p:sp>
          <p:nvSpPr>
            <p:cNvPr id="140" name="TextBox 164"/>
            <p:cNvSpPr txBox="1">
              <a:spLocks noChangeArrowheads="1"/>
            </p:cNvSpPr>
            <p:nvPr/>
          </p:nvSpPr>
          <p:spPr bwMode="auto">
            <a:xfrm>
              <a:off x="4153320" y="3818603"/>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未来展望</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1" name="矩形 140"/>
            <p:cNvSpPr/>
            <p:nvPr/>
          </p:nvSpPr>
          <p:spPr>
            <a:xfrm>
              <a:off x="4213569" y="4190221"/>
              <a:ext cx="1379470"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Future prospects</a:t>
              </a:r>
              <a:endParaRPr lang="zh-CN" altLang="en-US" sz="1050" dirty="0">
                <a:solidFill>
                  <a:prstClr val="black">
                    <a:lumMod val="95000"/>
                    <a:lumOff val="5000"/>
                  </a:prstClr>
                </a:solidFill>
                <a:latin typeface="Arial" panose="020B0604020202020204" pitchFamily="34" charset="0"/>
              </a:endParaRPr>
            </a:p>
          </p:txBody>
        </p:sp>
      </p:grpSp>
      <p:sp>
        <p:nvSpPr>
          <p:cNvPr id="88" name="TextBox 164"/>
          <p:cNvSpPr txBox="1">
            <a:spLocks noChangeArrowheads="1"/>
          </p:cNvSpPr>
          <p:nvPr/>
        </p:nvSpPr>
        <p:spPr bwMode="auto">
          <a:xfrm>
            <a:off x="3148273" y="999942"/>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1</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1" name="TextBox 164"/>
          <p:cNvSpPr txBox="1">
            <a:spLocks noChangeArrowheads="1"/>
          </p:cNvSpPr>
          <p:nvPr/>
        </p:nvSpPr>
        <p:spPr bwMode="auto">
          <a:xfrm>
            <a:off x="4153320" y="1961289"/>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2</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3" name="TextBox 164"/>
          <p:cNvSpPr txBox="1">
            <a:spLocks noChangeArrowheads="1"/>
          </p:cNvSpPr>
          <p:nvPr/>
        </p:nvSpPr>
        <p:spPr bwMode="auto">
          <a:xfrm>
            <a:off x="3149380" y="2842473"/>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3</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5" name="TextBox 164"/>
          <p:cNvSpPr txBox="1">
            <a:spLocks noChangeArrowheads="1"/>
          </p:cNvSpPr>
          <p:nvPr/>
        </p:nvSpPr>
        <p:spPr bwMode="auto">
          <a:xfrm>
            <a:off x="4180816" y="3748707"/>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4</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90" name="组合 89"/>
          <p:cNvGrpSpPr/>
          <p:nvPr/>
        </p:nvGrpSpPr>
        <p:grpSpPr>
          <a:xfrm>
            <a:off x="3597397" y="1043684"/>
            <a:ext cx="1480918" cy="631267"/>
            <a:chOff x="3132138" y="1090594"/>
            <a:chExt cx="1480918" cy="631267"/>
          </a:xfrm>
        </p:grpSpPr>
        <p:sp>
          <p:nvSpPr>
            <p:cNvPr id="92" name="TextBox 164"/>
            <p:cNvSpPr txBox="1">
              <a:spLocks noChangeArrowheads="1"/>
            </p:cNvSpPr>
            <p:nvPr/>
          </p:nvSpPr>
          <p:spPr bwMode="auto">
            <a:xfrm>
              <a:off x="3132138" y="1090594"/>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企业文化</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4" name="矩形 93"/>
            <p:cNvSpPr/>
            <p:nvPr/>
          </p:nvSpPr>
          <p:spPr>
            <a:xfrm>
              <a:off x="3182863" y="1467945"/>
              <a:ext cx="1379469"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Corpora culture</a:t>
              </a:r>
              <a:endParaRPr lang="zh-CN" altLang="en-US" sz="1050" dirty="0">
                <a:solidFill>
                  <a:prstClr val="black">
                    <a:lumMod val="95000"/>
                    <a:lumOff val="5000"/>
                  </a:prstClr>
                </a:solidFill>
                <a:latin typeface="Arial" panose="020B0604020202020204" pitchFamily="34" charset="0"/>
              </a:endParaRPr>
            </a:p>
          </p:txBody>
        </p:sp>
      </p:grpSp>
      <p:sp>
        <p:nvSpPr>
          <p:cNvPr id="96" name="矩形 95"/>
          <p:cNvSpPr/>
          <p:nvPr/>
        </p:nvSpPr>
        <p:spPr>
          <a:xfrm>
            <a:off x="-17346" y="844936"/>
            <a:ext cx="9168490" cy="45719"/>
          </a:xfrm>
          <a:prstGeom prst="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8"/>
          <p:cNvSpPr txBox="1">
            <a:spLocks noChangeArrowheads="1"/>
          </p:cNvSpPr>
          <p:nvPr/>
        </p:nvSpPr>
        <p:spPr bwMode="auto">
          <a:xfrm>
            <a:off x="4358795" y="2860365"/>
            <a:ext cx="1354217" cy="307777"/>
          </a:xfrm>
          <a:prstGeom prst="rect">
            <a:avLst/>
          </a:prstGeom>
          <a:noFill/>
        </p:spPr>
        <p:txBody>
          <a:bodyPr wrap="none">
            <a:spAutoFit/>
          </a:bodyPr>
          <a:lstStyle>
            <a:defPPr>
              <a:defRPr lang="zh-CN"/>
            </a:defPPr>
            <a:lvl1pPr algn="r" defTabSz="914400" fontAlgn="auto">
              <a:spcBef>
                <a:spcPts val="0"/>
              </a:spcBef>
              <a:spcAft>
                <a:spcPts val="0"/>
              </a:spcAft>
              <a:defRPr sz="1200" b="1" spc="120">
                <a:solidFill>
                  <a:schemeClr val="bg1"/>
                </a:solidFill>
                <a:latin typeface="汉仪细中圆简" panose="02010609000101010101" pitchFamily="49" charset="-122"/>
                <a:ea typeface="汉仪细中圆简" panose="02010609000101010101" pitchFamily="49" charset="-122"/>
              </a:defRPr>
            </a:lvl1pPr>
          </a:lstStyle>
          <a:p>
            <a:r>
              <a:rPr lang="zh-CN" altLang="en-US" sz="1400" b="0" dirty="0">
                <a:solidFill>
                  <a:prstClr val="black">
                    <a:lumMod val="95000"/>
                    <a:lumOff val="5000"/>
                  </a:prstClr>
                </a:solidFill>
                <a:latin typeface="微软雅黑" panose="020B0503020204020204" pitchFamily="34" charset="-122"/>
                <a:ea typeface="微软雅黑" panose="020B0503020204020204" pitchFamily="34" charset="-122"/>
              </a:rPr>
              <a:t>点击添加标题</a:t>
            </a:r>
            <a:endParaRPr lang="zh-CN" altLang="en-US" sz="1400" b="0" dirty="0">
              <a:solidFill>
                <a:prstClr val="black">
                  <a:lumMod val="95000"/>
                  <a:lumOff val="5000"/>
                </a:prst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bwMode="auto">
          <a:xfrm>
            <a:off x="4412003" y="1412460"/>
            <a:ext cx="2999581" cy="1407858"/>
            <a:chOff x="5132931" y="1218783"/>
            <a:chExt cx="2999492" cy="1406565"/>
          </a:xfrm>
        </p:grpSpPr>
        <p:grpSp>
          <p:nvGrpSpPr>
            <p:cNvPr id="31" name="组合 51"/>
            <p:cNvGrpSpPr/>
            <p:nvPr/>
          </p:nvGrpSpPr>
          <p:grpSpPr bwMode="auto">
            <a:xfrm>
              <a:off x="5132931" y="1268625"/>
              <a:ext cx="2523971" cy="1295779"/>
              <a:chOff x="4725693" y="729907"/>
              <a:chExt cx="2523971" cy="1531645"/>
            </a:xfrm>
          </p:grpSpPr>
          <p:sp>
            <p:nvSpPr>
              <p:cNvPr id="37" name="矩形 36"/>
              <p:cNvSpPr/>
              <p:nvPr/>
            </p:nvSpPr>
            <p:spPr>
              <a:xfrm>
                <a:off x="5138195" y="1078888"/>
                <a:ext cx="2106708" cy="210630"/>
              </a:xfrm>
              <a:prstGeom prst="rect">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38" name="矩形 37"/>
              <p:cNvSpPr/>
              <p:nvPr/>
            </p:nvSpPr>
            <p:spPr>
              <a:xfrm>
                <a:off x="4725693" y="729907"/>
                <a:ext cx="2521591" cy="204348"/>
              </a:xfrm>
              <a:prstGeom prst="rect">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39" name="矩形 38"/>
              <p:cNvSpPr/>
              <p:nvPr/>
            </p:nvSpPr>
            <p:spPr>
              <a:xfrm>
                <a:off x="6097174" y="1386067"/>
                <a:ext cx="1147729" cy="213720"/>
              </a:xfrm>
              <a:prstGeom prst="rect">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0" name="矩形 39"/>
              <p:cNvSpPr/>
              <p:nvPr/>
            </p:nvSpPr>
            <p:spPr>
              <a:xfrm>
                <a:off x="6386091" y="1693524"/>
                <a:ext cx="849288" cy="218430"/>
              </a:xfrm>
              <a:prstGeom prst="rect">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1" name="矩形 40"/>
              <p:cNvSpPr/>
              <p:nvPr/>
            </p:nvSpPr>
            <p:spPr>
              <a:xfrm>
                <a:off x="6964304" y="2045977"/>
                <a:ext cx="285360" cy="215575"/>
              </a:xfrm>
              <a:prstGeom prst="rect">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sp>
          <p:nvSpPr>
            <p:cNvPr id="32" name="TextBox 52"/>
            <p:cNvSpPr txBox="1">
              <a:spLocks noChangeArrowheads="1"/>
            </p:cNvSpPr>
            <p:nvPr/>
          </p:nvSpPr>
          <p:spPr bwMode="auto">
            <a:xfrm>
              <a:off x="7631980" y="1218783"/>
              <a:ext cx="500443" cy="27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42%</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TextBox 53"/>
            <p:cNvSpPr txBox="1">
              <a:spLocks noChangeArrowheads="1"/>
            </p:cNvSpPr>
            <p:nvPr/>
          </p:nvSpPr>
          <p:spPr bwMode="auto">
            <a:xfrm>
              <a:off x="7631980" y="1501238"/>
              <a:ext cx="500443" cy="27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31%</a:t>
              </a:r>
              <a:endParaRPr lang="zh-CN" altLang="en-US" sz="120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4" name="TextBox 54"/>
            <p:cNvSpPr txBox="1">
              <a:spLocks noChangeArrowheads="1"/>
            </p:cNvSpPr>
            <p:nvPr/>
          </p:nvSpPr>
          <p:spPr bwMode="auto">
            <a:xfrm>
              <a:off x="7631980" y="1783693"/>
              <a:ext cx="500443" cy="27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15%</a:t>
              </a:r>
              <a:endParaRPr lang="zh-CN" altLang="en-US" sz="120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TextBox 55"/>
            <p:cNvSpPr txBox="1">
              <a:spLocks noChangeArrowheads="1"/>
            </p:cNvSpPr>
            <p:nvPr/>
          </p:nvSpPr>
          <p:spPr bwMode="auto">
            <a:xfrm>
              <a:off x="7654839" y="2066148"/>
              <a:ext cx="415486" cy="27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9%</a:t>
              </a:r>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TextBox 56"/>
            <p:cNvSpPr txBox="1">
              <a:spLocks noChangeArrowheads="1"/>
            </p:cNvSpPr>
            <p:nvPr/>
          </p:nvSpPr>
          <p:spPr bwMode="auto">
            <a:xfrm>
              <a:off x="7654839" y="2348603"/>
              <a:ext cx="415486" cy="27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3%</a:t>
              </a:r>
              <a:endParaRPr lang="zh-CN" altLang="en-US" sz="120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2" name="组合 41"/>
          <p:cNvGrpSpPr/>
          <p:nvPr/>
        </p:nvGrpSpPr>
        <p:grpSpPr bwMode="auto">
          <a:xfrm>
            <a:off x="7346417" y="1397261"/>
            <a:ext cx="1107996" cy="1399361"/>
            <a:chOff x="7485104" y="987574"/>
            <a:chExt cx="1107840" cy="1399296"/>
          </a:xfrm>
        </p:grpSpPr>
        <p:sp>
          <p:nvSpPr>
            <p:cNvPr id="43" name="矩形 42"/>
            <p:cNvSpPr/>
            <p:nvPr/>
          </p:nvSpPr>
          <p:spPr>
            <a:xfrm>
              <a:off x="7485104" y="987574"/>
              <a:ext cx="1107840" cy="276986"/>
            </a:xfrm>
            <a:prstGeom prst="rect">
              <a:avLst/>
            </a:prstGeom>
          </p:spPr>
          <p:txBody>
            <a:bodyPr wrap="none">
              <a:spAutoFit/>
            </a:bodyPr>
            <a:lstStyle/>
            <a:p>
              <a:pPr defTabSz="685800">
                <a:defRPr/>
              </a:pPr>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点击添加文字</a:t>
              </a:r>
              <a:endParaRPr lang="en-US" altLang="zh-CN" sz="12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4" name="矩形 43"/>
            <p:cNvSpPr/>
            <p:nvPr/>
          </p:nvSpPr>
          <p:spPr>
            <a:xfrm>
              <a:off x="7485104" y="1362207"/>
              <a:ext cx="1107840" cy="276986"/>
            </a:xfrm>
            <a:prstGeom prst="rect">
              <a:avLst/>
            </a:prstGeom>
          </p:spPr>
          <p:txBody>
            <a:bodyPr wrap="none">
              <a:spAutoFit/>
            </a:bodyPr>
            <a:lstStyle/>
            <a:p>
              <a:pPr defTabSz="685800">
                <a:defRPr/>
              </a:pPr>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点击添加文字</a:t>
              </a:r>
              <a:endParaRPr lang="en-US" altLang="zh-CN" sz="12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5" name="矩形 44"/>
            <p:cNvSpPr/>
            <p:nvPr/>
          </p:nvSpPr>
          <p:spPr>
            <a:xfrm>
              <a:off x="7485104" y="1735251"/>
              <a:ext cx="1107840" cy="276986"/>
            </a:xfrm>
            <a:prstGeom prst="rect">
              <a:avLst/>
            </a:prstGeom>
          </p:spPr>
          <p:txBody>
            <a:bodyPr wrap="none">
              <a:spAutoFit/>
            </a:bodyPr>
            <a:lstStyle/>
            <a:p>
              <a:pPr defTabSz="685800">
                <a:defRPr/>
              </a:pPr>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点击添加文字</a:t>
              </a:r>
              <a:endParaRPr lang="en-US" altLang="zh-CN" sz="12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6" name="矩形 45"/>
            <p:cNvSpPr/>
            <p:nvPr/>
          </p:nvSpPr>
          <p:spPr>
            <a:xfrm>
              <a:off x="7485104" y="2109884"/>
              <a:ext cx="1107840" cy="276986"/>
            </a:xfrm>
            <a:prstGeom prst="rect">
              <a:avLst/>
            </a:prstGeom>
          </p:spPr>
          <p:txBody>
            <a:bodyPr wrap="none">
              <a:spAutoFit/>
            </a:bodyPr>
            <a:lstStyle/>
            <a:p>
              <a:pPr defTabSz="685800">
                <a:defRPr/>
              </a:pPr>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点击添加文字</a:t>
              </a:r>
              <a:endParaRPr lang="en-US" altLang="zh-CN" sz="12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652650" y="1348051"/>
            <a:ext cx="3204362" cy="3231968"/>
            <a:chOff x="564997" y="1140462"/>
            <a:chExt cx="3204362" cy="3231968"/>
          </a:xfrm>
        </p:grpSpPr>
        <p:grpSp>
          <p:nvGrpSpPr>
            <p:cNvPr id="48" name="组合 47"/>
            <p:cNvGrpSpPr/>
            <p:nvPr/>
          </p:nvGrpSpPr>
          <p:grpSpPr>
            <a:xfrm>
              <a:off x="2245450" y="1140462"/>
              <a:ext cx="1523909" cy="1523047"/>
              <a:chOff x="2093050" y="1140462"/>
              <a:chExt cx="1523909" cy="1523047"/>
            </a:xfrm>
          </p:grpSpPr>
          <p:sp>
            <p:nvSpPr>
              <p:cNvPr id="50" name="任意多边形 49"/>
              <p:cNvSpPr/>
              <p:nvPr/>
            </p:nvSpPr>
            <p:spPr bwMode="auto">
              <a:xfrm rot="16200000" flipH="1">
                <a:off x="2093481" y="1140031"/>
                <a:ext cx="1523047" cy="1523909"/>
              </a:xfrm>
              <a:custGeom>
                <a:avLst/>
                <a:gdLst>
                  <a:gd name="connsiteX0" fmla="*/ 1243018 w 1503362"/>
                  <a:gd name="connsiteY0" fmla="*/ 163516 h 1503362"/>
                  <a:gd name="connsiteX1" fmla="*/ 1336681 w 1503362"/>
                  <a:gd name="connsiteY1" fmla="*/ 69853 h 1503362"/>
                  <a:gd name="connsiteX2" fmla="*/ 1430344 w 1503362"/>
                  <a:gd name="connsiteY2" fmla="*/ 163516 h 1503362"/>
                  <a:gd name="connsiteX3" fmla="*/ 1336681 w 1503362"/>
                  <a:gd name="connsiteY3" fmla="*/ 257179 h 1503362"/>
                  <a:gd name="connsiteX4" fmla="*/ 1243018 w 1503362"/>
                  <a:gd name="connsiteY4" fmla="*/ 163516 h 1503362"/>
                  <a:gd name="connsiteX5" fmla="*/ 0 w 1503362"/>
                  <a:gd name="connsiteY5" fmla="*/ 751681 h 1503362"/>
                  <a:gd name="connsiteX6" fmla="*/ 751681 w 1503362"/>
                  <a:gd name="connsiteY6" fmla="*/ 1503362 h 1503362"/>
                  <a:gd name="connsiteX7" fmla="*/ 1503362 w 1503362"/>
                  <a:gd name="connsiteY7" fmla="*/ 751681 h 1503362"/>
                  <a:gd name="connsiteX8" fmla="*/ 1503362 w 1503362"/>
                  <a:gd name="connsiteY8" fmla="*/ 0 h 1503362"/>
                  <a:gd name="connsiteX9" fmla="*/ 751681 w 1503362"/>
                  <a:gd name="connsiteY9" fmla="*/ 0 h 1503362"/>
                  <a:gd name="connsiteX10" fmla="*/ 0 w 1503362"/>
                  <a:gd name="connsiteY10" fmla="*/ 751681 h 150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3362" h="1503362">
                    <a:moveTo>
                      <a:pt x="1243018" y="163516"/>
                    </a:moveTo>
                    <a:cubicBezTo>
                      <a:pt x="1243018" y="111787"/>
                      <a:pt x="1284952" y="69853"/>
                      <a:pt x="1336681" y="69853"/>
                    </a:cubicBezTo>
                    <a:cubicBezTo>
                      <a:pt x="1388410" y="69853"/>
                      <a:pt x="1430344" y="111787"/>
                      <a:pt x="1430344" y="163516"/>
                    </a:cubicBezTo>
                    <a:cubicBezTo>
                      <a:pt x="1430344" y="215245"/>
                      <a:pt x="1388410" y="257179"/>
                      <a:pt x="1336681" y="257179"/>
                    </a:cubicBezTo>
                    <a:cubicBezTo>
                      <a:pt x="1284952" y="257179"/>
                      <a:pt x="1243018" y="215245"/>
                      <a:pt x="1243018" y="163516"/>
                    </a:cubicBezTo>
                    <a:close/>
                    <a:moveTo>
                      <a:pt x="0" y="751681"/>
                    </a:moveTo>
                    <a:cubicBezTo>
                      <a:pt x="0" y="1166823"/>
                      <a:pt x="336539" y="1503362"/>
                      <a:pt x="751681" y="1503362"/>
                    </a:cubicBezTo>
                    <a:cubicBezTo>
                      <a:pt x="1166823" y="1503362"/>
                      <a:pt x="1503362" y="1166823"/>
                      <a:pt x="1503362" y="751681"/>
                    </a:cubicBezTo>
                    <a:lnTo>
                      <a:pt x="1503362" y="0"/>
                    </a:lnTo>
                    <a:lnTo>
                      <a:pt x="751681" y="0"/>
                    </a:lnTo>
                    <a:cubicBezTo>
                      <a:pt x="336539" y="0"/>
                      <a:pt x="0" y="336539"/>
                      <a:pt x="0" y="751681"/>
                    </a:cubicBezTo>
                    <a:close/>
                  </a:path>
                </a:pathLst>
              </a:cu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defTabSz="685800">
                  <a:defRPr/>
                </a:pPr>
                <a:endParaRPr lang="zh-CN" altLang="en-US" sz="1350">
                  <a:solidFill>
                    <a:prstClr val="white"/>
                  </a:solidFill>
                </a:endParaRPr>
              </a:p>
            </p:txBody>
          </p:sp>
          <p:sp>
            <p:nvSpPr>
              <p:cNvPr id="51" name="TextBox 9"/>
              <p:cNvSpPr txBox="1">
                <a:spLocks noChangeArrowheads="1"/>
              </p:cNvSpPr>
              <p:nvPr/>
            </p:nvSpPr>
            <p:spPr bwMode="auto">
              <a:xfrm>
                <a:off x="2429472" y="1584960"/>
                <a:ext cx="926857" cy="523220"/>
              </a:xfrm>
              <a:prstGeom prst="rect">
                <a:avLst/>
              </a:prstGeom>
              <a:noFill/>
              <a:ln>
                <a:noFill/>
              </a:ln>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zh-CN" sz="2800" dirty="0">
                    <a:solidFill>
                      <a:prstClr val="white"/>
                    </a:solidFill>
                    <a:latin typeface="微软雅黑" panose="020B0503020204020204" pitchFamily="34" charset="-122"/>
                    <a:ea typeface="微软雅黑" panose="020B0503020204020204" pitchFamily="34" charset="-122"/>
                  </a:rPr>
                  <a:t>21%</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sp>
          <p:nvSpPr>
            <p:cNvPr id="49" name="矩形 48"/>
            <p:cNvSpPr/>
            <p:nvPr/>
          </p:nvSpPr>
          <p:spPr>
            <a:xfrm>
              <a:off x="564997" y="2684918"/>
              <a:ext cx="1677943" cy="1687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52" name="组合 51"/>
          <p:cNvGrpSpPr/>
          <p:nvPr/>
        </p:nvGrpSpPr>
        <p:grpSpPr>
          <a:xfrm>
            <a:off x="758848" y="1359162"/>
            <a:ext cx="3185408" cy="3190874"/>
            <a:chOff x="671195" y="1151573"/>
            <a:chExt cx="3185408" cy="3190874"/>
          </a:xfrm>
        </p:grpSpPr>
        <p:sp>
          <p:nvSpPr>
            <p:cNvPr id="53" name="任意多边形 52"/>
            <p:cNvSpPr/>
            <p:nvPr/>
          </p:nvSpPr>
          <p:spPr bwMode="auto">
            <a:xfrm rot="5400000">
              <a:off x="671196" y="1151572"/>
              <a:ext cx="1503362" cy="1503364"/>
            </a:xfrm>
            <a:custGeom>
              <a:avLst/>
              <a:gdLst>
                <a:gd name="connsiteX0" fmla="*/ 1243013 w 1503362"/>
                <a:gd name="connsiteY0" fmla="*/ 144463 h 1503364"/>
                <a:gd name="connsiteX1" fmla="*/ 1336676 w 1503362"/>
                <a:gd name="connsiteY1" fmla="*/ 238126 h 1503364"/>
                <a:gd name="connsiteX2" fmla="*/ 1430339 w 1503362"/>
                <a:gd name="connsiteY2" fmla="*/ 144463 h 1503364"/>
                <a:gd name="connsiteX3" fmla="*/ 1336676 w 1503362"/>
                <a:gd name="connsiteY3" fmla="*/ 50800 h 1503364"/>
                <a:gd name="connsiteX4" fmla="*/ 1243013 w 1503362"/>
                <a:gd name="connsiteY4" fmla="*/ 144463 h 1503364"/>
                <a:gd name="connsiteX5" fmla="*/ 0 w 1503362"/>
                <a:gd name="connsiteY5" fmla="*/ 751682 h 1503364"/>
                <a:gd name="connsiteX6" fmla="*/ 751681 w 1503362"/>
                <a:gd name="connsiteY6" fmla="*/ 0 h 1503364"/>
                <a:gd name="connsiteX7" fmla="*/ 1503362 w 1503362"/>
                <a:gd name="connsiteY7" fmla="*/ 0 h 1503364"/>
                <a:gd name="connsiteX8" fmla="*/ 1503362 w 1503362"/>
                <a:gd name="connsiteY8" fmla="*/ 751682 h 1503364"/>
                <a:gd name="connsiteX9" fmla="*/ 751681 w 1503362"/>
                <a:gd name="connsiteY9" fmla="*/ 1503364 h 1503364"/>
                <a:gd name="connsiteX10" fmla="*/ 0 w 1503362"/>
                <a:gd name="connsiteY10" fmla="*/ 751682 h 150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3362" h="1503364">
                  <a:moveTo>
                    <a:pt x="1243013" y="144463"/>
                  </a:moveTo>
                  <a:cubicBezTo>
                    <a:pt x="1243013" y="196192"/>
                    <a:pt x="1284947" y="238126"/>
                    <a:pt x="1336676" y="238126"/>
                  </a:cubicBezTo>
                  <a:cubicBezTo>
                    <a:pt x="1388405" y="238126"/>
                    <a:pt x="1430339" y="196192"/>
                    <a:pt x="1430339" y="144463"/>
                  </a:cubicBezTo>
                  <a:cubicBezTo>
                    <a:pt x="1430339" y="92734"/>
                    <a:pt x="1388405" y="50800"/>
                    <a:pt x="1336676" y="50800"/>
                  </a:cubicBezTo>
                  <a:cubicBezTo>
                    <a:pt x="1284947" y="50800"/>
                    <a:pt x="1243013" y="92734"/>
                    <a:pt x="1243013" y="144463"/>
                  </a:cubicBezTo>
                  <a:close/>
                  <a:moveTo>
                    <a:pt x="0" y="751682"/>
                  </a:moveTo>
                  <a:cubicBezTo>
                    <a:pt x="0" y="336539"/>
                    <a:pt x="336539" y="0"/>
                    <a:pt x="751681" y="0"/>
                  </a:cubicBezTo>
                  <a:lnTo>
                    <a:pt x="1503362" y="0"/>
                  </a:lnTo>
                  <a:lnTo>
                    <a:pt x="1503362" y="751682"/>
                  </a:lnTo>
                  <a:cubicBezTo>
                    <a:pt x="1503362" y="1166825"/>
                    <a:pt x="1166823" y="1503364"/>
                    <a:pt x="751681" y="1503364"/>
                  </a:cubicBezTo>
                  <a:cubicBezTo>
                    <a:pt x="336539" y="1503364"/>
                    <a:pt x="0" y="1166825"/>
                    <a:pt x="0" y="751682"/>
                  </a:cubicBezTo>
                  <a:close/>
                </a:path>
              </a:pathLst>
            </a:cu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defTabSz="685800">
                <a:defRPr/>
              </a:pPr>
              <a:endParaRPr lang="zh-CN" altLang="en-US" sz="1350">
                <a:solidFill>
                  <a:prstClr val="white"/>
                </a:solidFill>
              </a:endParaRPr>
            </a:p>
          </p:txBody>
        </p:sp>
        <p:sp>
          <p:nvSpPr>
            <p:cNvPr id="54" name="TextBox 3"/>
            <p:cNvSpPr txBox="1">
              <a:spLocks noChangeArrowheads="1"/>
            </p:cNvSpPr>
            <p:nvPr/>
          </p:nvSpPr>
          <p:spPr bwMode="auto">
            <a:xfrm>
              <a:off x="1001587" y="1616292"/>
              <a:ext cx="9236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zh-CN" sz="2800" dirty="0">
                  <a:solidFill>
                    <a:prstClr val="white"/>
                  </a:solidFill>
                  <a:latin typeface="微软雅黑" panose="020B0503020204020204" pitchFamily="34" charset="-122"/>
                  <a:ea typeface="微软雅黑" panose="020B0503020204020204" pitchFamily="34" charset="-122"/>
                </a:rPr>
                <a:t>37%</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55" name="矩形 54"/>
            <p:cNvSpPr/>
            <p:nvPr/>
          </p:nvSpPr>
          <p:spPr>
            <a:xfrm>
              <a:off x="2178660" y="2654935"/>
              <a:ext cx="1677943" cy="1687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56" name="组合 55"/>
          <p:cNvGrpSpPr/>
          <p:nvPr/>
        </p:nvGrpSpPr>
        <p:grpSpPr>
          <a:xfrm>
            <a:off x="729667" y="1290162"/>
            <a:ext cx="3224713" cy="3173406"/>
            <a:chOff x="642014" y="1082573"/>
            <a:chExt cx="3224713" cy="3173406"/>
          </a:xfrm>
        </p:grpSpPr>
        <p:sp>
          <p:nvSpPr>
            <p:cNvPr id="57" name="任意多边形 56"/>
            <p:cNvSpPr/>
            <p:nvPr/>
          </p:nvSpPr>
          <p:spPr bwMode="auto">
            <a:xfrm rot="16200000" flipV="1">
              <a:off x="642445" y="2732501"/>
              <a:ext cx="1523047" cy="1523909"/>
            </a:xfrm>
            <a:custGeom>
              <a:avLst/>
              <a:gdLst>
                <a:gd name="connsiteX0" fmla="*/ 1243018 w 1503362"/>
                <a:gd name="connsiteY0" fmla="*/ 163516 h 1503362"/>
                <a:gd name="connsiteX1" fmla="*/ 1336681 w 1503362"/>
                <a:gd name="connsiteY1" fmla="*/ 69853 h 1503362"/>
                <a:gd name="connsiteX2" fmla="*/ 1430344 w 1503362"/>
                <a:gd name="connsiteY2" fmla="*/ 163516 h 1503362"/>
                <a:gd name="connsiteX3" fmla="*/ 1336681 w 1503362"/>
                <a:gd name="connsiteY3" fmla="*/ 257179 h 1503362"/>
                <a:gd name="connsiteX4" fmla="*/ 1243018 w 1503362"/>
                <a:gd name="connsiteY4" fmla="*/ 163516 h 1503362"/>
                <a:gd name="connsiteX5" fmla="*/ 0 w 1503362"/>
                <a:gd name="connsiteY5" fmla="*/ 751681 h 1503362"/>
                <a:gd name="connsiteX6" fmla="*/ 751681 w 1503362"/>
                <a:gd name="connsiteY6" fmla="*/ 1503362 h 1503362"/>
                <a:gd name="connsiteX7" fmla="*/ 1503362 w 1503362"/>
                <a:gd name="connsiteY7" fmla="*/ 751681 h 1503362"/>
                <a:gd name="connsiteX8" fmla="*/ 1503362 w 1503362"/>
                <a:gd name="connsiteY8" fmla="*/ 0 h 1503362"/>
                <a:gd name="connsiteX9" fmla="*/ 751681 w 1503362"/>
                <a:gd name="connsiteY9" fmla="*/ 0 h 1503362"/>
                <a:gd name="connsiteX10" fmla="*/ 0 w 1503362"/>
                <a:gd name="connsiteY10" fmla="*/ 751681 h 150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3362" h="1503362">
                  <a:moveTo>
                    <a:pt x="1243018" y="163516"/>
                  </a:moveTo>
                  <a:cubicBezTo>
                    <a:pt x="1243018" y="111787"/>
                    <a:pt x="1284952" y="69853"/>
                    <a:pt x="1336681" y="69853"/>
                  </a:cubicBezTo>
                  <a:cubicBezTo>
                    <a:pt x="1388410" y="69853"/>
                    <a:pt x="1430344" y="111787"/>
                    <a:pt x="1430344" y="163516"/>
                  </a:cubicBezTo>
                  <a:cubicBezTo>
                    <a:pt x="1430344" y="215245"/>
                    <a:pt x="1388410" y="257179"/>
                    <a:pt x="1336681" y="257179"/>
                  </a:cubicBezTo>
                  <a:cubicBezTo>
                    <a:pt x="1284952" y="257179"/>
                    <a:pt x="1243018" y="215245"/>
                    <a:pt x="1243018" y="163516"/>
                  </a:cubicBezTo>
                  <a:close/>
                  <a:moveTo>
                    <a:pt x="0" y="751681"/>
                  </a:moveTo>
                  <a:cubicBezTo>
                    <a:pt x="0" y="1166823"/>
                    <a:pt x="336539" y="1503362"/>
                    <a:pt x="751681" y="1503362"/>
                  </a:cubicBezTo>
                  <a:cubicBezTo>
                    <a:pt x="1166823" y="1503362"/>
                    <a:pt x="1503362" y="1166823"/>
                    <a:pt x="1503362" y="751681"/>
                  </a:cubicBezTo>
                  <a:lnTo>
                    <a:pt x="1503362" y="0"/>
                  </a:lnTo>
                  <a:lnTo>
                    <a:pt x="751681" y="0"/>
                  </a:lnTo>
                  <a:cubicBezTo>
                    <a:pt x="336539" y="0"/>
                    <a:pt x="0" y="336539"/>
                    <a:pt x="0" y="751681"/>
                  </a:cubicBezTo>
                  <a:close/>
                </a:path>
              </a:pathLst>
            </a:cu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defTabSz="685800">
                <a:defRPr/>
              </a:pPr>
              <a:endParaRPr lang="zh-CN" altLang="en-US" sz="1350">
                <a:solidFill>
                  <a:prstClr val="white"/>
                </a:solidFill>
              </a:endParaRPr>
            </a:p>
          </p:txBody>
        </p:sp>
        <p:sp>
          <p:nvSpPr>
            <p:cNvPr id="58" name="TextBox 11"/>
            <p:cNvSpPr txBox="1">
              <a:spLocks noChangeArrowheads="1"/>
            </p:cNvSpPr>
            <p:nvPr/>
          </p:nvSpPr>
          <p:spPr bwMode="auto">
            <a:xfrm>
              <a:off x="1010415" y="3223109"/>
              <a:ext cx="9236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zh-CN" sz="2800" dirty="0">
                  <a:solidFill>
                    <a:prstClr val="white"/>
                  </a:solidFill>
                  <a:latin typeface="微软雅黑" panose="020B0503020204020204" pitchFamily="34" charset="-122"/>
                  <a:ea typeface="微软雅黑" panose="020B0503020204020204" pitchFamily="34" charset="-122"/>
                </a:rPr>
                <a:t>29%</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59" name="矩形 58"/>
            <p:cNvSpPr/>
            <p:nvPr/>
          </p:nvSpPr>
          <p:spPr>
            <a:xfrm>
              <a:off x="2188784" y="1082573"/>
              <a:ext cx="1677943" cy="1687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60" name="组合 59"/>
          <p:cNvGrpSpPr/>
          <p:nvPr/>
        </p:nvGrpSpPr>
        <p:grpSpPr>
          <a:xfrm>
            <a:off x="652650" y="1281165"/>
            <a:ext cx="3204315" cy="3182403"/>
            <a:chOff x="564997" y="1073576"/>
            <a:chExt cx="3204315" cy="3182403"/>
          </a:xfrm>
        </p:grpSpPr>
        <p:sp>
          <p:nvSpPr>
            <p:cNvPr id="61" name="任意多边形 60"/>
            <p:cNvSpPr/>
            <p:nvPr/>
          </p:nvSpPr>
          <p:spPr bwMode="auto">
            <a:xfrm rot="5400000" flipH="1" flipV="1">
              <a:off x="2245834" y="2732501"/>
              <a:ext cx="1523047" cy="1523909"/>
            </a:xfrm>
            <a:custGeom>
              <a:avLst/>
              <a:gdLst>
                <a:gd name="connsiteX0" fmla="*/ 1243018 w 1503362"/>
                <a:gd name="connsiteY0" fmla="*/ 163516 h 1503362"/>
                <a:gd name="connsiteX1" fmla="*/ 1336681 w 1503362"/>
                <a:gd name="connsiteY1" fmla="*/ 69853 h 1503362"/>
                <a:gd name="connsiteX2" fmla="*/ 1430344 w 1503362"/>
                <a:gd name="connsiteY2" fmla="*/ 163516 h 1503362"/>
                <a:gd name="connsiteX3" fmla="*/ 1336681 w 1503362"/>
                <a:gd name="connsiteY3" fmla="*/ 257179 h 1503362"/>
                <a:gd name="connsiteX4" fmla="*/ 1243018 w 1503362"/>
                <a:gd name="connsiteY4" fmla="*/ 163516 h 1503362"/>
                <a:gd name="connsiteX5" fmla="*/ 0 w 1503362"/>
                <a:gd name="connsiteY5" fmla="*/ 751681 h 1503362"/>
                <a:gd name="connsiteX6" fmla="*/ 751681 w 1503362"/>
                <a:gd name="connsiteY6" fmla="*/ 1503362 h 1503362"/>
                <a:gd name="connsiteX7" fmla="*/ 1503362 w 1503362"/>
                <a:gd name="connsiteY7" fmla="*/ 751681 h 1503362"/>
                <a:gd name="connsiteX8" fmla="*/ 1503362 w 1503362"/>
                <a:gd name="connsiteY8" fmla="*/ 0 h 1503362"/>
                <a:gd name="connsiteX9" fmla="*/ 751681 w 1503362"/>
                <a:gd name="connsiteY9" fmla="*/ 0 h 1503362"/>
                <a:gd name="connsiteX10" fmla="*/ 0 w 1503362"/>
                <a:gd name="connsiteY10" fmla="*/ 751681 h 150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3362" h="1503362">
                  <a:moveTo>
                    <a:pt x="1243018" y="163516"/>
                  </a:moveTo>
                  <a:cubicBezTo>
                    <a:pt x="1243018" y="111787"/>
                    <a:pt x="1284952" y="69853"/>
                    <a:pt x="1336681" y="69853"/>
                  </a:cubicBezTo>
                  <a:cubicBezTo>
                    <a:pt x="1388410" y="69853"/>
                    <a:pt x="1430344" y="111787"/>
                    <a:pt x="1430344" y="163516"/>
                  </a:cubicBezTo>
                  <a:cubicBezTo>
                    <a:pt x="1430344" y="215245"/>
                    <a:pt x="1388410" y="257179"/>
                    <a:pt x="1336681" y="257179"/>
                  </a:cubicBezTo>
                  <a:cubicBezTo>
                    <a:pt x="1284952" y="257179"/>
                    <a:pt x="1243018" y="215245"/>
                    <a:pt x="1243018" y="163516"/>
                  </a:cubicBezTo>
                  <a:close/>
                  <a:moveTo>
                    <a:pt x="0" y="751681"/>
                  </a:moveTo>
                  <a:cubicBezTo>
                    <a:pt x="0" y="1166823"/>
                    <a:pt x="336539" y="1503362"/>
                    <a:pt x="751681" y="1503362"/>
                  </a:cubicBezTo>
                  <a:cubicBezTo>
                    <a:pt x="1166823" y="1503362"/>
                    <a:pt x="1503362" y="1166823"/>
                    <a:pt x="1503362" y="751681"/>
                  </a:cubicBezTo>
                  <a:lnTo>
                    <a:pt x="1503362" y="0"/>
                  </a:lnTo>
                  <a:lnTo>
                    <a:pt x="751681" y="0"/>
                  </a:lnTo>
                  <a:cubicBezTo>
                    <a:pt x="336539" y="0"/>
                    <a:pt x="0" y="336539"/>
                    <a:pt x="0" y="751681"/>
                  </a:cubicBezTo>
                  <a:close/>
                </a:path>
              </a:pathLst>
            </a:cu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defTabSz="685800">
                <a:defRPr/>
              </a:pPr>
              <a:endParaRPr lang="zh-CN" altLang="en-US" sz="1350">
                <a:solidFill>
                  <a:prstClr val="white"/>
                </a:solidFill>
              </a:endParaRPr>
            </a:p>
          </p:txBody>
        </p:sp>
        <p:sp>
          <p:nvSpPr>
            <p:cNvPr id="62" name="TextBox 11"/>
            <p:cNvSpPr txBox="1">
              <a:spLocks noChangeArrowheads="1"/>
            </p:cNvSpPr>
            <p:nvPr/>
          </p:nvSpPr>
          <p:spPr bwMode="auto">
            <a:xfrm>
              <a:off x="2508662" y="3223003"/>
              <a:ext cx="9236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zh-CN" sz="2800" dirty="0">
                  <a:solidFill>
                    <a:prstClr val="white"/>
                  </a:solidFill>
                  <a:latin typeface="微软雅黑" panose="020B0503020204020204" pitchFamily="34" charset="-122"/>
                  <a:ea typeface="微软雅黑" panose="020B0503020204020204" pitchFamily="34" charset="-122"/>
                </a:rPr>
                <a:t>32%</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63" name="矩形 62"/>
            <p:cNvSpPr/>
            <p:nvPr/>
          </p:nvSpPr>
          <p:spPr>
            <a:xfrm>
              <a:off x="564997" y="1073576"/>
              <a:ext cx="1677943" cy="1687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2" name="组合 1"/>
          <p:cNvGrpSpPr/>
          <p:nvPr/>
        </p:nvGrpSpPr>
        <p:grpSpPr>
          <a:xfrm>
            <a:off x="4346248" y="3134716"/>
            <a:ext cx="4108165" cy="1003163"/>
            <a:chOff x="4346248" y="2917002"/>
            <a:chExt cx="4108165" cy="1003163"/>
          </a:xfrm>
        </p:grpSpPr>
        <p:sp>
          <p:nvSpPr>
            <p:cNvPr id="29" name="矩形 28"/>
            <p:cNvSpPr/>
            <p:nvPr/>
          </p:nvSpPr>
          <p:spPr bwMode="auto">
            <a:xfrm>
              <a:off x="4355398" y="2917002"/>
              <a:ext cx="4099015" cy="658641"/>
            </a:xfrm>
            <a:prstGeom prst="rect">
              <a:avLst/>
            </a:prstGeom>
          </p:spPr>
          <p:txBody>
            <a:bodyPr wrap="square">
              <a:spAutoFit/>
            </a:bodyPr>
            <a:lstStyle/>
            <a:p>
              <a:pPr algn="just" defTabSz="685800">
                <a:lnSpc>
                  <a:spcPct val="120000"/>
                </a:lnSpc>
                <a:defRPr/>
              </a:pP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上海锐普广告有限公司是中国第一家精品</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设计机构。拥有国内顶尖的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展示效果，让您的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创造卓越价</a:t>
              </a:r>
              <a:r>
                <a:rPr lang="zh-CN" altLang="en-US" sz="800" dirty="0">
                  <a:solidFill>
                    <a:prstClr val="black">
                      <a:lumMod val="75000"/>
                      <a:lumOff val="25000"/>
                    </a:prstClr>
                  </a:solidFill>
                  <a:latin typeface="微软雅黑" panose="020B0503020204020204" pitchFamily="34" charset="-122"/>
                  <a:ea typeface="微软雅黑" panose="020B0503020204020204" pitchFamily="34" charset="-122"/>
                </a:rPr>
                <a:t>值。</a:t>
              </a:r>
              <a:endPar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endParaRPr>
            </a:p>
            <a:p>
              <a:pPr algn="just" defTabSz="685800">
                <a:defRPr/>
              </a:pPr>
              <a:endPar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7" name="矩形 66"/>
            <p:cNvSpPr>
              <a:spLocks noChangeArrowheads="1"/>
            </p:cNvSpPr>
            <p:nvPr/>
          </p:nvSpPr>
          <p:spPr bwMode="auto">
            <a:xfrm>
              <a:off x="4346248" y="3458500"/>
              <a:ext cx="4108165" cy="461665"/>
            </a:xfrm>
            <a:prstGeom prst="rect">
              <a:avLst/>
            </a:prstGeom>
          </p:spPr>
          <p:txBody>
            <a:bodyPr wrap="square">
              <a:spAutoFit/>
            </a:bodyPr>
            <a:lstStyle/>
            <a:p>
              <a:pPr algn="just" defTabSz="685800"/>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 ……RAPIDPPT differs from the traditional production model, and create a new PPT experience.</a:t>
              </a:r>
              <a:endPar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cxnSp>
        <p:nvCxnSpPr>
          <p:cNvPr id="68" name="直接连接符 67"/>
          <p:cNvCxnSpPr/>
          <p:nvPr/>
        </p:nvCxnSpPr>
        <p:spPr bwMode="auto">
          <a:xfrm>
            <a:off x="4456799" y="3160354"/>
            <a:ext cx="3858259"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8794414" y="4789369"/>
            <a:ext cx="433406" cy="213585"/>
          </a:xfrm>
          <a:prstGeom prst="rect">
            <a:avLst/>
          </a:prstGeom>
          <a:noFill/>
        </p:spPr>
        <p:txBody>
          <a:bodyPr wrap="square" rtlCol="0">
            <a:spAutoFit/>
          </a:bodyPr>
          <a:lstStyle/>
          <a:p>
            <a:pPr defTabSz="685800"/>
            <a:r>
              <a:rPr lang="en-US" altLang="zh-CN" sz="790" dirty="0">
                <a:solidFill>
                  <a:prstClr val="white"/>
                </a:solidFill>
                <a:latin typeface="方正正纤黑简体" panose="02000000000000000000" pitchFamily="2" charset="-122"/>
                <a:ea typeface="方正正纤黑简体" panose="02000000000000000000" pitchFamily="2" charset="-122"/>
              </a:rPr>
              <a:t>20</a:t>
            </a:r>
            <a:endParaRPr lang="zh-CN" altLang="en-US" sz="790" dirty="0">
              <a:solidFill>
                <a:prstClr val="white">
                  <a:lumMod val="50000"/>
                </a:prstClr>
              </a:solidFill>
              <a:latin typeface="方正正纤黑简体" panose="02000000000000000000" pitchFamily="2" charset="-122"/>
              <a:ea typeface="方正正纤黑简体" panose="02000000000000000000" pitchFamily="2" charset="-122"/>
            </a:endParaRPr>
          </a:p>
        </p:txBody>
      </p:sp>
      <p:grpSp>
        <p:nvGrpSpPr>
          <p:cNvPr id="64" name="组合 63"/>
          <p:cNvGrpSpPr/>
          <p:nvPr/>
        </p:nvGrpSpPr>
        <p:grpSpPr>
          <a:xfrm>
            <a:off x="1098117" y="162567"/>
            <a:ext cx="1480918" cy="617367"/>
            <a:chOff x="3143492" y="2913418"/>
            <a:chExt cx="1480918" cy="617367"/>
          </a:xfrm>
        </p:grpSpPr>
        <p:sp>
          <p:nvSpPr>
            <p:cNvPr id="65" name="TextBox 164"/>
            <p:cNvSpPr txBox="1">
              <a:spLocks noChangeArrowheads="1"/>
            </p:cNvSpPr>
            <p:nvPr/>
          </p:nvSpPr>
          <p:spPr bwMode="auto">
            <a:xfrm>
              <a:off x="3143492" y="2913418"/>
              <a:ext cx="1480918" cy="46166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公司概况</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6" name="矩形 65"/>
            <p:cNvSpPr/>
            <p:nvPr/>
          </p:nvSpPr>
          <p:spPr>
            <a:xfrm>
              <a:off x="3218922" y="3276869"/>
              <a:ext cx="1395760" cy="253916"/>
            </a:xfrm>
            <a:prstGeom prst="rect">
              <a:avLst/>
            </a:prstGeom>
            <a:ln>
              <a:noFill/>
            </a:ln>
          </p:spPr>
          <p:txBody>
            <a:bodyPr wrap="square">
              <a:spAutoFit/>
            </a:bodyPr>
            <a:lstStyle/>
            <a:p>
              <a:pPr defTabSz="685800"/>
              <a:r>
                <a:rPr lang="en-US" altLang="zh-CN" sz="1050" dirty="0">
                  <a:solidFill>
                    <a:prstClr val="white"/>
                  </a:solidFill>
                  <a:latin typeface="Arial" panose="020B0604020202020204" pitchFamily="34" charset="0"/>
                </a:rPr>
                <a:t>Company profile</a:t>
              </a:r>
              <a:endParaRPr lang="zh-CN" altLang="en-US" sz="1050" dirty="0">
                <a:solidFill>
                  <a:prstClr val="white"/>
                </a:solidFill>
                <a:latin typeface="Arial" panose="020B0604020202020204" pitchFamily="34" charset="0"/>
              </a:endParaRPr>
            </a:p>
          </p:txBody>
        </p:sp>
      </p:grpSp>
      <p:pic>
        <p:nvPicPr>
          <p:cNvPr id="69" name="图片 68"/>
          <p:cNvPicPr>
            <a:picLocks noChangeAspect="1"/>
          </p:cNvPicPr>
          <p:nvPr/>
        </p:nvPicPr>
        <p:blipFill rotWithShape="1">
          <a:blip r:embed="rId1" cstate="print">
            <a:extLst>
              <a:ext uri="{28A0092B-C50C-407E-A947-70E740481C1C}">
                <a14:useLocalDpi xmlns:a14="http://schemas.microsoft.com/office/drawing/2010/main" val="0"/>
              </a:ext>
            </a:extLst>
          </a:blip>
          <a:srcRect l="3764" t="6707" r="79822" b="73604"/>
          <a:stretch>
            <a:fillRect/>
          </a:stretch>
        </p:blipFill>
        <p:spPr>
          <a:xfrm>
            <a:off x="-26016" y="-19685"/>
            <a:ext cx="992852" cy="861060"/>
          </a:xfrm>
          <a:prstGeom prst="roundRect">
            <a:avLst>
              <a:gd name="adj" fmla="val 0"/>
            </a:avLst>
          </a:prstGeom>
          <a:ln w="6350">
            <a:solidFill>
              <a:srgbClr val="2C92F4"/>
            </a:soli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22"/>
          <p:cNvSpPr txBox="1">
            <a:spLocks noChangeArrowheads="1"/>
          </p:cNvSpPr>
          <p:nvPr/>
        </p:nvSpPr>
        <p:spPr bwMode="auto">
          <a:xfrm>
            <a:off x="4302274" y="1918373"/>
            <a:ext cx="2133919" cy="307777"/>
          </a:xfrm>
          <a:prstGeom prst="rect">
            <a:avLst/>
          </a:prstGeom>
          <a:noFill/>
        </p:spPr>
        <p:txBody>
          <a:bodyPr wrap="none">
            <a:spAutoFit/>
          </a:bodyPr>
          <a:lstStyle>
            <a:defPPr>
              <a:defRPr lang="zh-CN"/>
            </a:defPPr>
            <a:lvl1pPr algn="r" defTabSz="914400" fontAlgn="auto">
              <a:spcBef>
                <a:spcPts val="0"/>
              </a:spcBef>
              <a:spcAft>
                <a:spcPts val="0"/>
              </a:spcAft>
              <a:defRPr sz="1200" b="1" spc="120">
                <a:solidFill>
                  <a:schemeClr val="bg1"/>
                </a:solidFill>
                <a:effectLst>
                  <a:outerShdw blurRad="38100" dist="38100" dir="2700000" algn="tl">
                    <a:srgbClr val="000000">
                      <a:alpha val="43137"/>
                    </a:srgbClr>
                  </a:outerShdw>
                </a:effectLst>
                <a:latin typeface="汉仪细中圆简" panose="02010609000101010101" pitchFamily="49" charset="-122"/>
                <a:ea typeface="汉仪细中圆简" panose="02010609000101010101" pitchFamily="49" charset="-122"/>
              </a:defRPr>
            </a:lvl1pPr>
          </a:lstStyle>
          <a:p>
            <a:r>
              <a:rPr lang="zh-CN" altLang="zh-CN" sz="1400" dirty="0">
                <a:solidFill>
                  <a:prstClr val="black">
                    <a:lumMod val="95000"/>
                    <a:lumOff val="5000"/>
                  </a:prstClr>
                </a:solidFill>
                <a:effectLst/>
                <a:latin typeface="微软雅黑" panose="020B0503020204020204" pitchFamily="34" charset="-122"/>
                <a:ea typeface="微软雅黑" panose="020B0503020204020204" pitchFamily="34" charset="-122"/>
              </a:rPr>
              <a:t>上海锐普广告有限公司</a:t>
            </a:r>
            <a:endParaRPr lang="en-US" altLang="zh-CN" sz="1400" dirty="0">
              <a:solidFill>
                <a:prstClr val="black">
                  <a:lumMod val="95000"/>
                  <a:lumOff val="5000"/>
                </a:prstClr>
              </a:solidFill>
              <a:effectLst/>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4432081" y="2253812"/>
            <a:ext cx="3916009" cy="0"/>
          </a:xfrm>
          <a:prstGeom prst="line">
            <a:avLst/>
          </a:prstGeom>
          <a:ln>
            <a:solidFill>
              <a:srgbClr val="2C92F4"/>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4314496" y="2234605"/>
            <a:ext cx="4129846" cy="1306821"/>
            <a:chOff x="4314498" y="2142443"/>
            <a:chExt cx="4129846" cy="1306821"/>
          </a:xfrm>
        </p:grpSpPr>
        <p:sp>
          <p:nvSpPr>
            <p:cNvPr id="13" name="矩形 12"/>
            <p:cNvSpPr>
              <a:spLocks noChangeArrowheads="1"/>
            </p:cNvSpPr>
            <p:nvPr/>
          </p:nvSpPr>
          <p:spPr bwMode="auto">
            <a:xfrm>
              <a:off x="4329179" y="2142443"/>
              <a:ext cx="4115165" cy="630685"/>
            </a:xfrm>
            <a:prstGeom prst="rect">
              <a:avLst/>
            </a:prstGeom>
          </p:spPr>
          <p:txBody>
            <a:bodyPr wrap="square">
              <a:spAutoFit/>
            </a:bodyPr>
            <a:lstStyle/>
            <a:p>
              <a:pPr algn="just" defTabSz="685800">
                <a:lnSpc>
                  <a:spcPct val="120000"/>
                </a:lnSpc>
              </a:pP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中国第一家精品</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设计机构。拥有国内顶尖的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创造卓越价值</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8" name="矩形 17"/>
            <p:cNvSpPr>
              <a:spLocks noChangeArrowheads="1"/>
            </p:cNvSpPr>
            <p:nvPr/>
          </p:nvSpPr>
          <p:spPr bwMode="auto">
            <a:xfrm>
              <a:off x="4314498" y="2741378"/>
              <a:ext cx="4108165" cy="707886"/>
            </a:xfrm>
            <a:prstGeom prst="rect">
              <a:avLst/>
            </a:prstGeom>
          </p:spPr>
          <p:txBody>
            <a:bodyPr wrap="square">
              <a:spAutoFit/>
            </a:bodyPr>
            <a:lstStyle/>
            <a:p>
              <a:pPr algn="just" defTabSz="685800"/>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 ……RAPIDPPT differs from the traditional production model, and create a new PPT experience.</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2" name="椭圆 14"/>
          <p:cNvSpPr/>
          <p:nvPr/>
        </p:nvSpPr>
        <p:spPr bwMode="auto">
          <a:xfrm>
            <a:off x="795767" y="1749141"/>
            <a:ext cx="1777006" cy="2104262"/>
          </a:xfrm>
          <a:custGeom>
            <a:avLst/>
            <a:gdLst/>
            <a:ahLst/>
            <a:cxnLst/>
            <a:rect l="l" t="t" r="r" b="b"/>
            <a:pathLst>
              <a:path w="1256568" h="1440160">
                <a:moveTo>
                  <a:pt x="720080" y="0"/>
                </a:moveTo>
                <a:cubicBezTo>
                  <a:pt x="866168" y="0"/>
                  <a:pt x="1002096" y="43504"/>
                  <a:pt x="1115188" y="118910"/>
                </a:cubicBezTo>
                <a:cubicBezTo>
                  <a:pt x="1047740" y="192020"/>
                  <a:pt x="995824" y="281163"/>
                  <a:pt x="964137" y="382246"/>
                </a:cubicBezTo>
                <a:cubicBezTo>
                  <a:pt x="865775" y="696028"/>
                  <a:pt x="993145" y="1026618"/>
                  <a:pt x="1256568" y="1196148"/>
                </a:cubicBezTo>
                <a:cubicBezTo>
                  <a:pt x="1126777" y="1346565"/>
                  <a:pt x="934359" y="1440160"/>
                  <a:pt x="720080" y="1440160"/>
                </a:cubicBezTo>
                <a:cubicBezTo>
                  <a:pt x="322391" y="1440160"/>
                  <a:pt x="0" y="1117769"/>
                  <a:pt x="0" y="720080"/>
                </a:cubicBezTo>
                <a:cubicBezTo>
                  <a:pt x="0" y="322391"/>
                  <a:pt x="322391" y="0"/>
                  <a:pt x="720080" y="0"/>
                </a:cubicBezTo>
                <a:close/>
              </a:path>
            </a:pathLst>
          </a:custGeom>
          <a:solidFill>
            <a:srgbClr val="2C92F4"/>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7" name="泪滴形 16"/>
          <p:cNvSpPr/>
          <p:nvPr/>
        </p:nvSpPr>
        <p:spPr bwMode="auto">
          <a:xfrm rot="6444283">
            <a:off x="2281377" y="1673832"/>
            <a:ext cx="1865944" cy="1806081"/>
          </a:xfrm>
          <a:prstGeom prst="teardrop">
            <a:avLst/>
          </a:prstGeom>
          <a:solidFill>
            <a:schemeClr val="tx1">
              <a:lumMod val="75000"/>
              <a:lumOff val="2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3" name="Rectangle 2"/>
          <p:cNvSpPr>
            <a:spLocks noChangeArrowheads="1"/>
          </p:cNvSpPr>
          <p:nvPr/>
        </p:nvSpPr>
        <p:spPr bwMode="auto">
          <a:xfrm>
            <a:off x="1232699" y="2815654"/>
            <a:ext cx="8210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eaLnBrk="1" hangingPunct="1"/>
            <a:r>
              <a:rPr lang="en-US" altLang="zh-CN" sz="2400" dirty="0">
                <a:solidFill>
                  <a:prstClr val="white"/>
                </a:solidFill>
                <a:latin typeface="微软雅黑" panose="020B0503020204020204" pitchFamily="34" charset="-122"/>
                <a:ea typeface="微软雅黑" panose="020B0503020204020204" pitchFamily="34" charset="-122"/>
              </a:rPr>
              <a:t>52%</a:t>
            </a: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4" name="Rectangle 2"/>
          <p:cNvSpPr>
            <a:spLocks noChangeArrowheads="1"/>
          </p:cNvSpPr>
          <p:nvPr/>
        </p:nvSpPr>
        <p:spPr bwMode="auto">
          <a:xfrm>
            <a:off x="2900886" y="2801272"/>
            <a:ext cx="76655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eaLnBrk="1" hangingPunct="1"/>
            <a:r>
              <a:rPr lang="en-US" altLang="zh-CN" sz="2200" dirty="0">
                <a:solidFill>
                  <a:prstClr val="white"/>
                </a:solidFill>
                <a:latin typeface="微软雅黑" panose="020B0503020204020204" pitchFamily="34" charset="-122"/>
                <a:ea typeface="微软雅黑" panose="020B0503020204020204" pitchFamily="34" charset="-122"/>
              </a:rPr>
              <a:t>76%</a:t>
            </a:r>
            <a:endParaRPr lang="zh-CN" altLang="en-US" sz="2200" dirty="0">
              <a:solidFill>
                <a:prstClr val="white"/>
              </a:solidFill>
              <a:latin typeface="微软雅黑" panose="020B0503020204020204" pitchFamily="34" charset="-122"/>
              <a:ea typeface="微软雅黑" panose="020B0503020204020204" pitchFamily="34" charset="-122"/>
            </a:endParaRPr>
          </a:p>
        </p:txBody>
      </p:sp>
      <p:grpSp>
        <p:nvGrpSpPr>
          <p:cNvPr id="5" name="组合 4"/>
          <p:cNvGrpSpPr/>
          <p:nvPr/>
        </p:nvGrpSpPr>
        <p:grpSpPr bwMode="auto">
          <a:xfrm>
            <a:off x="2909703" y="2155165"/>
            <a:ext cx="591765" cy="610801"/>
            <a:chOff x="3232150" y="2953027"/>
            <a:chExt cx="404683" cy="404238"/>
          </a:xfrm>
        </p:grpSpPr>
        <p:sp>
          <p:nvSpPr>
            <p:cNvPr id="6" name="Oval 31"/>
            <p:cNvSpPr>
              <a:spLocks noChangeArrowheads="1"/>
            </p:cNvSpPr>
            <p:nvPr/>
          </p:nvSpPr>
          <p:spPr bwMode="auto">
            <a:xfrm>
              <a:off x="3232150" y="2953027"/>
              <a:ext cx="404683" cy="404238"/>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eaLnBrk="1" hangingPunct="1"/>
              <a:endParaRPr lang="zh-CN" altLang="en-US" sz="1350">
                <a:solidFill>
                  <a:srgbClr val="000000"/>
                </a:solidFill>
              </a:endParaRPr>
            </a:p>
          </p:txBody>
        </p:sp>
        <p:grpSp>
          <p:nvGrpSpPr>
            <p:cNvPr id="7" name="组合 31"/>
            <p:cNvGrpSpPr/>
            <p:nvPr/>
          </p:nvGrpSpPr>
          <p:grpSpPr bwMode="auto">
            <a:xfrm>
              <a:off x="3306763" y="3038177"/>
              <a:ext cx="258763" cy="236538"/>
              <a:chOff x="3306763" y="2363788"/>
              <a:chExt cx="258763" cy="236538"/>
            </a:xfrm>
          </p:grpSpPr>
          <p:sp>
            <p:nvSpPr>
              <p:cNvPr id="8" name="Freeform 35"/>
              <p:cNvSpPr/>
              <p:nvPr/>
            </p:nvSpPr>
            <p:spPr bwMode="auto">
              <a:xfrm>
                <a:off x="3345602" y="2453886"/>
                <a:ext cx="178949" cy="64258"/>
              </a:xfrm>
              <a:custGeom>
                <a:avLst/>
                <a:gdLst>
                  <a:gd name="T0" fmla="*/ 2147483646 w 48"/>
                  <a:gd name="T1" fmla="*/ 0 h 17"/>
                  <a:gd name="T2" fmla="*/ 2147483646 w 48"/>
                  <a:gd name="T3" fmla="*/ 2147483646 h 17"/>
                  <a:gd name="T4" fmla="*/ 2147483646 w 48"/>
                  <a:gd name="T5" fmla="*/ 2147483646 h 17"/>
                  <a:gd name="T6" fmla="*/ 2147483646 w 48"/>
                  <a:gd name="T7" fmla="*/ 2147483646 h 17"/>
                  <a:gd name="T8" fmla="*/ 2147483646 w 48"/>
                  <a:gd name="T9" fmla="*/ 0 h 17"/>
                  <a:gd name="T10" fmla="*/ 2147483646 w 48"/>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 h="17">
                    <a:moveTo>
                      <a:pt x="1" y="0"/>
                    </a:moveTo>
                    <a:cubicBezTo>
                      <a:pt x="0" y="3"/>
                      <a:pt x="1" y="6"/>
                      <a:pt x="2" y="8"/>
                    </a:cubicBezTo>
                    <a:cubicBezTo>
                      <a:pt x="7" y="16"/>
                      <a:pt x="21" y="17"/>
                      <a:pt x="24" y="17"/>
                    </a:cubicBezTo>
                    <a:cubicBezTo>
                      <a:pt x="28" y="17"/>
                      <a:pt x="42" y="16"/>
                      <a:pt x="47" y="8"/>
                    </a:cubicBezTo>
                    <a:cubicBezTo>
                      <a:pt x="48" y="6"/>
                      <a:pt x="48" y="3"/>
                      <a:pt x="48" y="0"/>
                    </a:cubicBezTo>
                    <a:lnTo>
                      <a:pt x="1"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9" name="Freeform 36"/>
              <p:cNvSpPr>
                <a:spLocks noEditPoints="1"/>
              </p:cNvSpPr>
              <p:nvPr/>
            </p:nvSpPr>
            <p:spPr bwMode="auto">
              <a:xfrm>
                <a:off x="3307005" y="2363926"/>
                <a:ext cx="258483" cy="236000"/>
              </a:xfrm>
              <a:custGeom>
                <a:avLst/>
                <a:gdLst>
                  <a:gd name="T0" fmla="*/ 2147483646 w 69"/>
                  <a:gd name="T1" fmla="*/ 0 h 63"/>
                  <a:gd name="T2" fmla="*/ 2147483646 w 69"/>
                  <a:gd name="T3" fmla="*/ 0 h 63"/>
                  <a:gd name="T4" fmla="*/ 2147483646 w 69"/>
                  <a:gd name="T5" fmla="*/ 2147483646 h 63"/>
                  <a:gd name="T6" fmla="*/ 2147483646 w 69"/>
                  <a:gd name="T7" fmla="*/ 2147483646 h 63"/>
                  <a:gd name="T8" fmla="*/ 2147483646 w 69"/>
                  <a:gd name="T9" fmla="*/ 2147483646 h 63"/>
                  <a:gd name="T10" fmla="*/ 2147483646 w 69"/>
                  <a:gd name="T11" fmla="*/ 2147483646 h 63"/>
                  <a:gd name="T12" fmla="*/ 2147483646 w 69"/>
                  <a:gd name="T13" fmla="*/ 2147483646 h 63"/>
                  <a:gd name="T14" fmla="*/ 2147483646 w 69"/>
                  <a:gd name="T15" fmla="*/ 2147483646 h 63"/>
                  <a:gd name="T16" fmla="*/ 2147483646 w 69"/>
                  <a:gd name="T17" fmla="*/ 2147483646 h 63"/>
                  <a:gd name="T18" fmla="*/ 2147483646 w 69"/>
                  <a:gd name="T19" fmla="*/ 2147483646 h 63"/>
                  <a:gd name="T20" fmla="*/ 2147483646 w 69"/>
                  <a:gd name="T21" fmla="*/ 2147483646 h 63"/>
                  <a:gd name="T22" fmla="*/ 2147483646 w 69"/>
                  <a:gd name="T23" fmla="*/ 2147483646 h 63"/>
                  <a:gd name="T24" fmla="*/ 2147483646 w 69"/>
                  <a:gd name="T25" fmla="*/ 2147483646 h 63"/>
                  <a:gd name="T26" fmla="*/ 2147483646 w 69"/>
                  <a:gd name="T27" fmla="*/ 2147483646 h 63"/>
                  <a:gd name="T28" fmla="*/ 2147483646 w 69"/>
                  <a:gd name="T29" fmla="*/ 2147483646 h 63"/>
                  <a:gd name="T30" fmla="*/ 2147483646 w 69"/>
                  <a:gd name="T31" fmla="*/ 2147483646 h 63"/>
                  <a:gd name="T32" fmla="*/ 2147483646 w 69"/>
                  <a:gd name="T33" fmla="*/ 0 h 63"/>
                  <a:gd name="T34" fmla="*/ 2147483646 w 69"/>
                  <a:gd name="T35" fmla="*/ 2147483646 h 63"/>
                  <a:gd name="T36" fmla="*/ 2147483646 w 69"/>
                  <a:gd name="T37" fmla="*/ 2147483646 h 63"/>
                  <a:gd name="T38" fmla="*/ 2147483646 w 69"/>
                  <a:gd name="T39" fmla="*/ 2147483646 h 63"/>
                  <a:gd name="T40" fmla="*/ 2147483646 w 69"/>
                  <a:gd name="T41" fmla="*/ 2147483646 h 63"/>
                  <a:gd name="T42" fmla="*/ 2147483646 w 69"/>
                  <a:gd name="T43" fmla="*/ 2147483646 h 63"/>
                  <a:gd name="T44" fmla="*/ 2147483646 w 69"/>
                  <a:gd name="T45" fmla="*/ 2147483646 h 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3">
                    <a:moveTo>
                      <a:pt x="58" y="0"/>
                    </a:moveTo>
                    <a:cubicBezTo>
                      <a:pt x="11" y="0"/>
                      <a:pt x="11" y="0"/>
                      <a:pt x="11" y="0"/>
                    </a:cubicBezTo>
                    <a:cubicBezTo>
                      <a:pt x="11" y="1"/>
                      <a:pt x="11" y="1"/>
                      <a:pt x="11" y="1"/>
                    </a:cubicBezTo>
                    <a:cubicBezTo>
                      <a:pt x="2" y="14"/>
                      <a:pt x="0" y="26"/>
                      <a:pt x="5" y="34"/>
                    </a:cubicBezTo>
                    <a:cubicBezTo>
                      <a:pt x="10" y="44"/>
                      <a:pt x="24" y="47"/>
                      <a:pt x="31" y="48"/>
                    </a:cubicBezTo>
                    <a:cubicBezTo>
                      <a:pt x="31" y="59"/>
                      <a:pt x="31" y="59"/>
                      <a:pt x="31" y="59"/>
                    </a:cubicBezTo>
                    <a:cubicBezTo>
                      <a:pt x="15" y="59"/>
                      <a:pt x="15" y="59"/>
                      <a:pt x="15" y="59"/>
                    </a:cubicBezTo>
                    <a:cubicBezTo>
                      <a:pt x="14" y="59"/>
                      <a:pt x="13" y="60"/>
                      <a:pt x="13" y="61"/>
                    </a:cubicBezTo>
                    <a:cubicBezTo>
                      <a:pt x="13" y="62"/>
                      <a:pt x="14" y="63"/>
                      <a:pt x="15" y="63"/>
                    </a:cubicBezTo>
                    <a:cubicBezTo>
                      <a:pt x="54" y="63"/>
                      <a:pt x="54" y="63"/>
                      <a:pt x="54" y="63"/>
                    </a:cubicBezTo>
                    <a:cubicBezTo>
                      <a:pt x="55" y="63"/>
                      <a:pt x="56" y="62"/>
                      <a:pt x="56" y="61"/>
                    </a:cubicBezTo>
                    <a:cubicBezTo>
                      <a:pt x="56" y="60"/>
                      <a:pt x="55" y="59"/>
                      <a:pt x="54" y="59"/>
                    </a:cubicBezTo>
                    <a:cubicBezTo>
                      <a:pt x="38" y="59"/>
                      <a:pt x="38" y="59"/>
                      <a:pt x="38" y="59"/>
                    </a:cubicBezTo>
                    <a:cubicBezTo>
                      <a:pt x="38" y="48"/>
                      <a:pt x="38" y="48"/>
                      <a:pt x="38" y="48"/>
                    </a:cubicBezTo>
                    <a:cubicBezTo>
                      <a:pt x="45" y="47"/>
                      <a:pt x="58" y="44"/>
                      <a:pt x="64" y="34"/>
                    </a:cubicBezTo>
                    <a:cubicBezTo>
                      <a:pt x="69" y="26"/>
                      <a:pt x="67" y="14"/>
                      <a:pt x="58" y="1"/>
                    </a:cubicBezTo>
                    <a:lnTo>
                      <a:pt x="58" y="0"/>
                    </a:lnTo>
                    <a:close/>
                    <a:moveTo>
                      <a:pt x="60" y="32"/>
                    </a:moveTo>
                    <a:cubicBezTo>
                      <a:pt x="55" y="42"/>
                      <a:pt x="38" y="43"/>
                      <a:pt x="34" y="43"/>
                    </a:cubicBezTo>
                    <a:cubicBezTo>
                      <a:pt x="31" y="43"/>
                      <a:pt x="14" y="42"/>
                      <a:pt x="9" y="32"/>
                    </a:cubicBezTo>
                    <a:cubicBezTo>
                      <a:pt x="5" y="25"/>
                      <a:pt x="7" y="16"/>
                      <a:pt x="14" y="4"/>
                    </a:cubicBezTo>
                    <a:cubicBezTo>
                      <a:pt x="55" y="4"/>
                      <a:pt x="55" y="4"/>
                      <a:pt x="55" y="4"/>
                    </a:cubicBezTo>
                    <a:cubicBezTo>
                      <a:pt x="62" y="16"/>
                      <a:pt x="64" y="25"/>
                      <a:pt x="60" y="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grpSp>
      <p:grpSp>
        <p:nvGrpSpPr>
          <p:cNvPr id="10" name="组合 9"/>
          <p:cNvGrpSpPr/>
          <p:nvPr/>
        </p:nvGrpSpPr>
        <p:grpSpPr bwMode="auto">
          <a:xfrm>
            <a:off x="1358458" y="2234605"/>
            <a:ext cx="513091" cy="531361"/>
            <a:chOff x="7548563" y="2952452"/>
            <a:chExt cx="404813" cy="404813"/>
          </a:xfrm>
          <a:solidFill>
            <a:schemeClr val="bg1"/>
          </a:solidFill>
        </p:grpSpPr>
        <p:sp>
          <p:nvSpPr>
            <p:cNvPr id="11" name="Oval 34"/>
            <p:cNvSpPr>
              <a:spLocks noChangeArrowheads="1"/>
            </p:cNvSpPr>
            <p:nvPr/>
          </p:nvSpPr>
          <p:spPr bwMode="auto">
            <a:xfrm>
              <a:off x="7548563" y="2952452"/>
              <a:ext cx="404813" cy="4048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eaLnBrk="1" hangingPunct="1"/>
              <a:endParaRPr lang="zh-CN" altLang="en-US" sz="1350">
                <a:solidFill>
                  <a:srgbClr val="000000"/>
                </a:solidFill>
              </a:endParaRPr>
            </a:p>
          </p:txBody>
        </p:sp>
        <p:sp>
          <p:nvSpPr>
            <p:cNvPr id="12" name="Freeform 52"/>
            <p:cNvSpPr/>
            <p:nvPr/>
          </p:nvSpPr>
          <p:spPr bwMode="auto">
            <a:xfrm>
              <a:off x="7609285" y="3022387"/>
              <a:ext cx="284719" cy="266289"/>
            </a:xfrm>
            <a:custGeom>
              <a:avLst/>
              <a:gdLst>
                <a:gd name="T0" fmla="*/ 2147483646 w 76"/>
                <a:gd name="T1" fmla="*/ 2147483646 h 71"/>
                <a:gd name="T2" fmla="*/ 2147483646 w 76"/>
                <a:gd name="T3" fmla="*/ 2147483646 h 71"/>
                <a:gd name="T4" fmla="*/ 2147483646 w 76"/>
                <a:gd name="T5" fmla="*/ 2147483646 h 71"/>
                <a:gd name="T6" fmla="*/ 2147483646 w 76"/>
                <a:gd name="T7" fmla="*/ 2147483646 h 71"/>
                <a:gd name="T8" fmla="*/ 2147483646 w 76"/>
                <a:gd name="T9" fmla="*/ 2147483646 h 71"/>
                <a:gd name="T10" fmla="*/ 2147483646 w 76"/>
                <a:gd name="T11" fmla="*/ 2147483646 h 71"/>
                <a:gd name="T12" fmla="*/ 2147483646 w 76"/>
                <a:gd name="T13" fmla="*/ 2147483646 h 71"/>
                <a:gd name="T14" fmla="*/ 2147483646 w 76"/>
                <a:gd name="T15" fmla="*/ 2147483646 h 71"/>
                <a:gd name="T16" fmla="*/ 2147483646 w 76"/>
                <a:gd name="T17" fmla="*/ 2147483646 h 71"/>
                <a:gd name="T18" fmla="*/ 2147483646 w 76"/>
                <a:gd name="T19" fmla="*/ 2147483646 h 71"/>
                <a:gd name="T20" fmla="*/ 2147483646 w 76"/>
                <a:gd name="T21" fmla="*/ 2147483646 h 71"/>
                <a:gd name="T22" fmla="*/ 2147483646 w 76"/>
                <a:gd name="T23" fmla="*/ 2147483646 h 71"/>
                <a:gd name="T24" fmla="*/ 2147483646 w 76"/>
                <a:gd name="T25" fmla="*/ 2147483646 h 71"/>
                <a:gd name="T26" fmla="*/ 2147483646 w 76"/>
                <a:gd name="T27" fmla="*/ 2147483646 h 71"/>
                <a:gd name="T28" fmla="*/ 2147483646 w 76"/>
                <a:gd name="T29" fmla="*/ 2147483646 h 71"/>
                <a:gd name="T30" fmla="*/ 2147483646 w 76"/>
                <a:gd name="T31" fmla="*/ 2147483646 h 71"/>
                <a:gd name="T32" fmla="*/ 2147483646 w 76"/>
                <a:gd name="T33" fmla="*/ 2147483646 h 71"/>
                <a:gd name="T34" fmla="*/ 2147483646 w 76"/>
                <a:gd name="T35" fmla="*/ 2147483646 h 71"/>
                <a:gd name="T36" fmla="*/ 2147483646 w 76"/>
                <a:gd name="T37" fmla="*/ 2147483646 h 71"/>
                <a:gd name="T38" fmla="*/ 2147483646 w 76"/>
                <a:gd name="T39" fmla="*/ 2147483646 h 71"/>
                <a:gd name="T40" fmla="*/ 2147483646 w 76"/>
                <a:gd name="T41" fmla="*/ 2147483646 h 71"/>
                <a:gd name="T42" fmla="*/ 2147483646 w 76"/>
                <a:gd name="T43" fmla="*/ 2147483646 h 71"/>
                <a:gd name="T44" fmla="*/ 2147483646 w 76"/>
                <a:gd name="T45" fmla="*/ 2147483646 h 71"/>
                <a:gd name="T46" fmla="*/ 2147483646 w 76"/>
                <a:gd name="T47" fmla="*/ 2147483646 h 71"/>
                <a:gd name="T48" fmla="*/ 2147483646 w 76"/>
                <a:gd name="T49" fmla="*/ 2147483646 h 71"/>
                <a:gd name="T50" fmla="*/ 2147483646 w 76"/>
                <a:gd name="T51" fmla="*/ 2147483646 h 71"/>
                <a:gd name="T52" fmla="*/ 2147483646 w 76"/>
                <a:gd name="T53" fmla="*/ 2147483646 h 71"/>
                <a:gd name="T54" fmla="*/ 2147483646 w 76"/>
                <a:gd name="T55" fmla="*/ 2147483646 h 71"/>
                <a:gd name="T56" fmla="*/ 2147483646 w 76"/>
                <a:gd name="T57" fmla="*/ 2147483646 h 71"/>
                <a:gd name="T58" fmla="*/ 2147483646 w 76"/>
                <a:gd name="T59" fmla="*/ 2147483646 h 71"/>
                <a:gd name="T60" fmla="*/ 2147483646 w 76"/>
                <a:gd name="T61" fmla="*/ 2147483646 h 71"/>
                <a:gd name="T62" fmla="*/ 2147483646 w 76"/>
                <a:gd name="T63" fmla="*/ 2147483646 h 71"/>
                <a:gd name="T64" fmla="*/ 2147483646 w 76"/>
                <a:gd name="T65" fmla="*/ 2147483646 h 71"/>
                <a:gd name="T66" fmla="*/ 2147483646 w 76"/>
                <a:gd name="T67" fmla="*/ 2147483646 h 71"/>
                <a:gd name="T68" fmla="*/ 2147483646 w 76"/>
                <a:gd name="T69" fmla="*/ 2147483646 h 71"/>
                <a:gd name="T70" fmla="*/ 2147483646 w 76"/>
                <a:gd name="T71" fmla="*/ 2147483646 h 71"/>
                <a:gd name="T72" fmla="*/ 2147483646 w 76"/>
                <a:gd name="T73" fmla="*/ 2147483646 h 71"/>
                <a:gd name="T74" fmla="*/ 0 w 76"/>
                <a:gd name="T75" fmla="*/ 2147483646 h 71"/>
                <a:gd name="T76" fmla="*/ 2147483646 w 76"/>
                <a:gd name="T77" fmla="*/ 2147483646 h 71"/>
                <a:gd name="T78" fmla="*/ 2147483646 w 76"/>
                <a:gd name="T79" fmla="*/ 2147483646 h 71"/>
                <a:gd name="T80" fmla="*/ 2147483646 w 76"/>
                <a:gd name="T81" fmla="*/ 2147483646 h 71"/>
                <a:gd name="T82" fmla="*/ 2147483646 w 76"/>
                <a:gd name="T83" fmla="*/ 2147483646 h 71"/>
                <a:gd name="T84" fmla="*/ 2147483646 w 76"/>
                <a:gd name="T85" fmla="*/ 2147483646 h 71"/>
                <a:gd name="T86" fmla="*/ 2147483646 w 76"/>
                <a:gd name="T87" fmla="*/ 2147483646 h 71"/>
                <a:gd name="T88" fmla="*/ 2147483646 w 76"/>
                <a:gd name="T89" fmla="*/ 0 h 71"/>
                <a:gd name="T90" fmla="*/ 2147483646 w 76"/>
                <a:gd name="T91" fmla="*/ 2147483646 h 7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76" h="71">
                  <a:moveTo>
                    <a:pt x="28" y="6"/>
                  </a:moveTo>
                  <a:cubicBezTo>
                    <a:pt x="32" y="4"/>
                    <a:pt x="32" y="4"/>
                    <a:pt x="32" y="4"/>
                  </a:cubicBezTo>
                  <a:cubicBezTo>
                    <a:pt x="34" y="9"/>
                    <a:pt x="34" y="9"/>
                    <a:pt x="34" y="9"/>
                  </a:cubicBezTo>
                  <a:cubicBezTo>
                    <a:pt x="32" y="10"/>
                    <a:pt x="32" y="10"/>
                    <a:pt x="32" y="10"/>
                  </a:cubicBezTo>
                  <a:cubicBezTo>
                    <a:pt x="39" y="14"/>
                    <a:pt x="39" y="14"/>
                    <a:pt x="39" y="14"/>
                  </a:cubicBezTo>
                  <a:cubicBezTo>
                    <a:pt x="43" y="12"/>
                    <a:pt x="43" y="12"/>
                    <a:pt x="43" y="12"/>
                  </a:cubicBezTo>
                  <a:cubicBezTo>
                    <a:pt x="45" y="16"/>
                    <a:pt x="45" y="16"/>
                    <a:pt x="45" y="16"/>
                  </a:cubicBezTo>
                  <a:cubicBezTo>
                    <a:pt x="44" y="17"/>
                    <a:pt x="44" y="17"/>
                    <a:pt x="44" y="17"/>
                  </a:cubicBezTo>
                  <a:cubicBezTo>
                    <a:pt x="52" y="23"/>
                    <a:pt x="52" y="23"/>
                    <a:pt x="52" y="23"/>
                  </a:cubicBezTo>
                  <a:cubicBezTo>
                    <a:pt x="66" y="17"/>
                    <a:pt x="66" y="17"/>
                    <a:pt x="66" y="17"/>
                  </a:cubicBezTo>
                  <a:cubicBezTo>
                    <a:pt x="72" y="14"/>
                    <a:pt x="74" y="16"/>
                    <a:pt x="75" y="17"/>
                  </a:cubicBezTo>
                  <a:cubicBezTo>
                    <a:pt x="75" y="17"/>
                    <a:pt x="75" y="17"/>
                    <a:pt x="75" y="17"/>
                  </a:cubicBezTo>
                  <a:cubicBezTo>
                    <a:pt x="75" y="17"/>
                    <a:pt x="75" y="17"/>
                    <a:pt x="75" y="17"/>
                  </a:cubicBezTo>
                  <a:cubicBezTo>
                    <a:pt x="75" y="17"/>
                    <a:pt x="75" y="17"/>
                    <a:pt x="75" y="17"/>
                  </a:cubicBezTo>
                  <a:cubicBezTo>
                    <a:pt x="75" y="17"/>
                    <a:pt x="75" y="17"/>
                    <a:pt x="75" y="17"/>
                  </a:cubicBezTo>
                  <a:cubicBezTo>
                    <a:pt x="76" y="18"/>
                    <a:pt x="76" y="22"/>
                    <a:pt x="70" y="25"/>
                  </a:cubicBezTo>
                  <a:cubicBezTo>
                    <a:pt x="56" y="31"/>
                    <a:pt x="56" y="31"/>
                    <a:pt x="56" y="31"/>
                  </a:cubicBezTo>
                  <a:cubicBezTo>
                    <a:pt x="56" y="40"/>
                    <a:pt x="56" y="40"/>
                    <a:pt x="56" y="40"/>
                  </a:cubicBezTo>
                  <a:cubicBezTo>
                    <a:pt x="58" y="40"/>
                    <a:pt x="58" y="40"/>
                    <a:pt x="58" y="40"/>
                  </a:cubicBezTo>
                  <a:cubicBezTo>
                    <a:pt x="60" y="44"/>
                    <a:pt x="60" y="44"/>
                    <a:pt x="60" y="44"/>
                  </a:cubicBezTo>
                  <a:cubicBezTo>
                    <a:pt x="56" y="46"/>
                    <a:pt x="56" y="46"/>
                    <a:pt x="56" y="46"/>
                  </a:cubicBezTo>
                  <a:cubicBezTo>
                    <a:pt x="56" y="53"/>
                    <a:pt x="56" y="53"/>
                    <a:pt x="56" y="53"/>
                  </a:cubicBezTo>
                  <a:cubicBezTo>
                    <a:pt x="58" y="52"/>
                    <a:pt x="58" y="52"/>
                    <a:pt x="58" y="52"/>
                  </a:cubicBezTo>
                  <a:cubicBezTo>
                    <a:pt x="60" y="56"/>
                    <a:pt x="60" y="56"/>
                    <a:pt x="60" y="56"/>
                  </a:cubicBezTo>
                  <a:cubicBezTo>
                    <a:pt x="56" y="58"/>
                    <a:pt x="56" y="58"/>
                    <a:pt x="56" y="58"/>
                  </a:cubicBezTo>
                  <a:cubicBezTo>
                    <a:pt x="55" y="69"/>
                    <a:pt x="55" y="69"/>
                    <a:pt x="55" y="69"/>
                  </a:cubicBezTo>
                  <a:cubicBezTo>
                    <a:pt x="51" y="71"/>
                    <a:pt x="51" y="71"/>
                    <a:pt x="51" y="71"/>
                  </a:cubicBezTo>
                  <a:cubicBezTo>
                    <a:pt x="47" y="47"/>
                    <a:pt x="47" y="47"/>
                    <a:pt x="47" y="47"/>
                  </a:cubicBezTo>
                  <a:cubicBezTo>
                    <a:pt x="42" y="37"/>
                    <a:pt x="42" y="37"/>
                    <a:pt x="42" y="37"/>
                  </a:cubicBezTo>
                  <a:cubicBezTo>
                    <a:pt x="40" y="38"/>
                    <a:pt x="39" y="38"/>
                    <a:pt x="39" y="38"/>
                  </a:cubicBezTo>
                  <a:cubicBezTo>
                    <a:pt x="19" y="45"/>
                    <a:pt x="19" y="45"/>
                    <a:pt x="19" y="45"/>
                  </a:cubicBezTo>
                  <a:cubicBezTo>
                    <a:pt x="17" y="59"/>
                    <a:pt x="17" y="59"/>
                    <a:pt x="17" y="59"/>
                  </a:cubicBezTo>
                  <a:cubicBezTo>
                    <a:pt x="14" y="61"/>
                    <a:pt x="14" y="61"/>
                    <a:pt x="14" y="61"/>
                  </a:cubicBezTo>
                  <a:cubicBezTo>
                    <a:pt x="11" y="47"/>
                    <a:pt x="11" y="47"/>
                    <a:pt x="11" y="47"/>
                  </a:cubicBezTo>
                  <a:cubicBezTo>
                    <a:pt x="5" y="49"/>
                    <a:pt x="5" y="49"/>
                    <a:pt x="5" y="49"/>
                  </a:cubicBezTo>
                  <a:cubicBezTo>
                    <a:pt x="5" y="48"/>
                    <a:pt x="5" y="48"/>
                    <a:pt x="5" y="48"/>
                  </a:cubicBezTo>
                  <a:cubicBezTo>
                    <a:pt x="11" y="46"/>
                    <a:pt x="11" y="46"/>
                    <a:pt x="11" y="46"/>
                  </a:cubicBezTo>
                  <a:cubicBezTo>
                    <a:pt x="0" y="35"/>
                    <a:pt x="0" y="35"/>
                    <a:pt x="0" y="35"/>
                  </a:cubicBezTo>
                  <a:cubicBezTo>
                    <a:pt x="3" y="34"/>
                    <a:pt x="3" y="34"/>
                    <a:pt x="3" y="34"/>
                  </a:cubicBezTo>
                  <a:cubicBezTo>
                    <a:pt x="17" y="41"/>
                    <a:pt x="17" y="41"/>
                    <a:pt x="17" y="41"/>
                  </a:cubicBezTo>
                  <a:cubicBezTo>
                    <a:pt x="35" y="30"/>
                    <a:pt x="35" y="30"/>
                    <a:pt x="35" y="30"/>
                  </a:cubicBezTo>
                  <a:cubicBezTo>
                    <a:pt x="35" y="30"/>
                    <a:pt x="36" y="30"/>
                    <a:pt x="38" y="29"/>
                  </a:cubicBezTo>
                  <a:cubicBezTo>
                    <a:pt x="32" y="19"/>
                    <a:pt x="32" y="19"/>
                    <a:pt x="32" y="19"/>
                  </a:cubicBezTo>
                  <a:cubicBezTo>
                    <a:pt x="15" y="2"/>
                    <a:pt x="15" y="2"/>
                    <a:pt x="15" y="2"/>
                  </a:cubicBezTo>
                  <a:cubicBezTo>
                    <a:pt x="19" y="0"/>
                    <a:pt x="19" y="0"/>
                    <a:pt x="19" y="0"/>
                  </a:cubicBezTo>
                  <a:lnTo>
                    <a:pt x="28" y="6"/>
                  </a:lnTo>
                  <a:close/>
                </a:path>
              </a:pathLst>
            </a:custGeom>
            <a:solidFill>
              <a:srgbClr val="2C92F4"/>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sp>
        <p:nvSpPr>
          <p:cNvPr id="22" name="文本框 21"/>
          <p:cNvSpPr txBox="1"/>
          <p:nvPr/>
        </p:nvSpPr>
        <p:spPr>
          <a:xfrm>
            <a:off x="8794414" y="4789369"/>
            <a:ext cx="433406" cy="213585"/>
          </a:xfrm>
          <a:prstGeom prst="rect">
            <a:avLst/>
          </a:prstGeom>
          <a:noFill/>
        </p:spPr>
        <p:txBody>
          <a:bodyPr wrap="square" rtlCol="0">
            <a:spAutoFit/>
          </a:bodyPr>
          <a:lstStyle/>
          <a:p>
            <a:pPr defTabSz="685800"/>
            <a:r>
              <a:rPr lang="en-US" altLang="zh-CN" sz="790" dirty="0">
                <a:solidFill>
                  <a:prstClr val="white"/>
                </a:solidFill>
                <a:latin typeface="方正正纤黑简体" panose="02000000000000000000" pitchFamily="2" charset="-122"/>
                <a:ea typeface="方正正纤黑简体" panose="02000000000000000000" pitchFamily="2" charset="-122"/>
              </a:rPr>
              <a:t>21</a:t>
            </a:r>
            <a:endParaRPr lang="zh-CN" altLang="en-US" sz="790" dirty="0">
              <a:solidFill>
                <a:prstClr val="white">
                  <a:lumMod val="50000"/>
                </a:prstClr>
              </a:solidFill>
              <a:latin typeface="方正正纤黑简体" panose="02000000000000000000" pitchFamily="2" charset="-122"/>
              <a:ea typeface="方正正纤黑简体" panose="02000000000000000000" pitchFamily="2" charset="-122"/>
            </a:endParaRPr>
          </a:p>
        </p:txBody>
      </p:sp>
      <p:grpSp>
        <p:nvGrpSpPr>
          <p:cNvPr id="27" name="组合 26"/>
          <p:cNvGrpSpPr/>
          <p:nvPr/>
        </p:nvGrpSpPr>
        <p:grpSpPr>
          <a:xfrm>
            <a:off x="1098117" y="162567"/>
            <a:ext cx="1480918" cy="617367"/>
            <a:chOff x="3143492" y="2913418"/>
            <a:chExt cx="1480918" cy="617367"/>
          </a:xfrm>
        </p:grpSpPr>
        <p:sp>
          <p:nvSpPr>
            <p:cNvPr id="28" name="TextBox 164"/>
            <p:cNvSpPr txBox="1">
              <a:spLocks noChangeArrowheads="1"/>
            </p:cNvSpPr>
            <p:nvPr/>
          </p:nvSpPr>
          <p:spPr bwMode="auto">
            <a:xfrm>
              <a:off x="3143492" y="2913418"/>
              <a:ext cx="1480918" cy="46166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公司概况</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矩形 28"/>
            <p:cNvSpPr/>
            <p:nvPr/>
          </p:nvSpPr>
          <p:spPr>
            <a:xfrm>
              <a:off x="3218922" y="3276869"/>
              <a:ext cx="1395760" cy="253916"/>
            </a:xfrm>
            <a:prstGeom prst="rect">
              <a:avLst/>
            </a:prstGeom>
            <a:ln>
              <a:noFill/>
            </a:ln>
          </p:spPr>
          <p:txBody>
            <a:bodyPr wrap="square">
              <a:spAutoFit/>
            </a:bodyPr>
            <a:lstStyle/>
            <a:p>
              <a:pPr defTabSz="685800"/>
              <a:r>
                <a:rPr lang="en-US" altLang="zh-CN" sz="1050" dirty="0">
                  <a:solidFill>
                    <a:prstClr val="white"/>
                  </a:solidFill>
                  <a:latin typeface="Arial" panose="020B0604020202020204" pitchFamily="34" charset="0"/>
                </a:rPr>
                <a:t>Company profile</a:t>
              </a:r>
              <a:endParaRPr lang="zh-CN" altLang="en-US" sz="1050" dirty="0">
                <a:solidFill>
                  <a:prstClr val="white"/>
                </a:solidFill>
                <a:latin typeface="Arial" panose="020B0604020202020204" pitchFamily="34" charset="0"/>
              </a:endParaRPr>
            </a:p>
          </p:txBody>
        </p:sp>
      </p:grpSp>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3764" t="6707" r="79822" b="73604"/>
          <a:stretch>
            <a:fillRect/>
          </a:stretch>
        </p:blipFill>
        <p:spPr>
          <a:xfrm>
            <a:off x="-26016" y="-19685"/>
            <a:ext cx="992852" cy="861060"/>
          </a:xfrm>
          <a:prstGeom prst="roundRect">
            <a:avLst>
              <a:gd name="adj" fmla="val 0"/>
            </a:avLst>
          </a:prstGeom>
          <a:ln w="6350">
            <a:solidFill>
              <a:srgbClr val="2C92F4"/>
            </a:solid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52168" y="2847277"/>
            <a:ext cx="1757526" cy="1748598"/>
            <a:chOff x="466936" y="2617662"/>
            <a:chExt cx="2060054" cy="2049589"/>
          </a:xfrm>
        </p:grpSpPr>
        <p:sp>
          <p:nvSpPr>
            <p:cNvPr id="6" name="Freeform 6"/>
            <p:cNvSpPr/>
            <p:nvPr/>
          </p:nvSpPr>
          <p:spPr bwMode="auto">
            <a:xfrm>
              <a:off x="466936" y="2617662"/>
              <a:ext cx="2060054" cy="2049589"/>
            </a:xfrm>
            <a:custGeom>
              <a:avLst/>
              <a:gdLst>
                <a:gd name="T0" fmla="*/ 120 w 221"/>
                <a:gd name="T1" fmla="*/ 215 h 220"/>
                <a:gd name="T2" fmla="*/ 216 w 221"/>
                <a:gd name="T3" fmla="*/ 101 h 220"/>
                <a:gd name="T4" fmla="*/ 101 w 221"/>
                <a:gd name="T5" fmla="*/ 5 h 220"/>
                <a:gd name="T6" fmla="*/ 5 w 221"/>
                <a:gd name="T7" fmla="*/ 119 h 220"/>
                <a:gd name="T8" fmla="*/ 120 w 221"/>
                <a:gd name="T9" fmla="*/ 215 h 220"/>
              </a:gdLst>
              <a:ahLst/>
              <a:cxnLst>
                <a:cxn ang="0">
                  <a:pos x="T0" y="T1"/>
                </a:cxn>
                <a:cxn ang="0">
                  <a:pos x="T2" y="T3"/>
                </a:cxn>
                <a:cxn ang="0">
                  <a:pos x="T4" y="T5"/>
                </a:cxn>
                <a:cxn ang="0">
                  <a:pos x="T6" y="T7"/>
                </a:cxn>
                <a:cxn ang="0">
                  <a:pos x="T8" y="T9"/>
                </a:cxn>
              </a:cxnLst>
              <a:rect l="0" t="0" r="r" b="b"/>
              <a:pathLst>
                <a:path w="221" h="220">
                  <a:moveTo>
                    <a:pt x="120" y="215"/>
                  </a:moveTo>
                  <a:cubicBezTo>
                    <a:pt x="178" y="210"/>
                    <a:pt x="221" y="159"/>
                    <a:pt x="216" y="101"/>
                  </a:cubicBezTo>
                  <a:cubicBezTo>
                    <a:pt x="211" y="43"/>
                    <a:pt x="159" y="0"/>
                    <a:pt x="101" y="5"/>
                  </a:cubicBezTo>
                  <a:cubicBezTo>
                    <a:pt x="43" y="10"/>
                    <a:pt x="0" y="61"/>
                    <a:pt x="5" y="119"/>
                  </a:cubicBezTo>
                  <a:cubicBezTo>
                    <a:pt x="10" y="177"/>
                    <a:pt x="62" y="220"/>
                    <a:pt x="120" y="215"/>
                  </a:cubicBezTo>
                  <a:close/>
                </a:path>
              </a:pathLst>
            </a:custGeom>
            <a:solidFill>
              <a:schemeClr val="tx1">
                <a:lumMod val="75000"/>
                <a:lumOff val="25000"/>
              </a:schemeClr>
            </a:solidFill>
            <a:ln w="3175">
              <a:noFill/>
            </a:ln>
            <a:effectLst/>
          </p:spPr>
          <p:txBody>
            <a:bodyPr/>
            <a:lstStyle/>
            <a:p>
              <a:pPr defTabSz="685800">
                <a:defRPr/>
              </a:pPr>
              <a:endParaRPr lang="zh-CN" altLang="en-US" sz="1350">
                <a:solidFill>
                  <a:prstClr val="black"/>
                </a:solidFill>
              </a:endParaRPr>
            </a:p>
          </p:txBody>
        </p:sp>
        <p:sp>
          <p:nvSpPr>
            <p:cNvPr id="7" name="TextBox 16"/>
            <p:cNvSpPr txBox="1">
              <a:spLocks noChangeArrowheads="1"/>
            </p:cNvSpPr>
            <p:nvPr/>
          </p:nvSpPr>
          <p:spPr bwMode="auto">
            <a:xfrm>
              <a:off x="587291" y="3368020"/>
              <a:ext cx="1812282" cy="613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en-US" altLang="zh-CN" sz="280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43%</a:t>
              </a:r>
              <a:endParaRPr lang="en-US" altLang="zh-CN" sz="2800"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8" name="组合 7"/>
          <p:cNvGrpSpPr/>
          <p:nvPr/>
        </p:nvGrpSpPr>
        <p:grpSpPr bwMode="auto">
          <a:xfrm>
            <a:off x="5062497" y="2174823"/>
            <a:ext cx="4071938" cy="1535635"/>
            <a:chOff x="5032315" y="2438599"/>
            <a:chExt cx="4071625" cy="1536143"/>
          </a:xfrm>
        </p:grpSpPr>
        <p:sp>
          <p:nvSpPr>
            <p:cNvPr id="9" name="TextBox 21"/>
            <p:cNvSpPr txBox="1">
              <a:spLocks noChangeArrowheads="1"/>
            </p:cNvSpPr>
            <p:nvPr/>
          </p:nvSpPr>
          <p:spPr bwMode="auto">
            <a:xfrm>
              <a:off x="5181972" y="2438599"/>
              <a:ext cx="1993292" cy="30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清晰的演示向导</a:t>
              </a:r>
              <a:endPar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0" name="TextBox 22"/>
            <p:cNvSpPr txBox="1">
              <a:spLocks noChangeArrowheads="1"/>
            </p:cNvSpPr>
            <p:nvPr/>
          </p:nvSpPr>
          <p:spPr bwMode="auto">
            <a:xfrm>
              <a:off x="5181972" y="3052730"/>
              <a:ext cx="1993292" cy="30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美观的定制设计</a:t>
              </a:r>
              <a:endPar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1" name="TextBox 23"/>
            <p:cNvSpPr txBox="1">
              <a:spLocks noChangeArrowheads="1"/>
            </p:cNvSpPr>
            <p:nvPr/>
          </p:nvSpPr>
          <p:spPr bwMode="auto">
            <a:xfrm>
              <a:off x="5181972" y="3666863"/>
              <a:ext cx="1993292" cy="30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zh-CN" altLang="en-US" sz="1400">
                  <a:solidFill>
                    <a:prstClr val="black">
                      <a:lumMod val="75000"/>
                      <a:lumOff val="25000"/>
                    </a:prstClr>
                  </a:solidFill>
                  <a:latin typeface="微软雅黑" panose="020B0503020204020204" pitchFamily="34" charset="-122"/>
                  <a:ea typeface="微软雅黑" panose="020B0503020204020204" pitchFamily="34" charset="-122"/>
                </a:rPr>
                <a:t>创意的动画效果</a:t>
              </a:r>
              <a:endPar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3" name="TextBox 25"/>
            <p:cNvSpPr txBox="1">
              <a:spLocks noChangeArrowheads="1"/>
            </p:cNvSpPr>
            <p:nvPr/>
          </p:nvSpPr>
          <p:spPr bwMode="auto">
            <a:xfrm>
              <a:off x="7110648" y="3073935"/>
              <a:ext cx="1993292" cy="30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zh-CN" altLang="en-US" sz="1400">
                  <a:solidFill>
                    <a:prstClr val="black">
                      <a:lumMod val="75000"/>
                      <a:lumOff val="25000"/>
                    </a:prstClr>
                  </a:solidFill>
                  <a:latin typeface="微软雅黑" panose="020B0503020204020204" pitchFamily="34" charset="-122"/>
                  <a:ea typeface="微软雅黑" panose="020B0503020204020204" pitchFamily="34" charset="-122"/>
                </a:rPr>
                <a:t>超值的服务报价</a:t>
              </a:r>
              <a:endPar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4" name="TextBox 26"/>
            <p:cNvSpPr txBox="1">
              <a:spLocks noChangeArrowheads="1"/>
            </p:cNvSpPr>
            <p:nvPr/>
          </p:nvSpPr>
          <p:spPr bwMode="auto">
            <a:xfrm>
              <a:off x="7110648" y="2459809"/>
              <a:ext cx="1993292" cy="30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持续的技术支持</a:t>
              </a:r>
              <a:endParaRPr lang="en-US" altLang="zh-CN"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5" name="椭圆 14"/>
            <p:cNvSpPr/>
            <p:nvPr/>
          </p:nvSpPr>
          <p:spPr>
            <a:xfrm>
              <a:off x="5032315" y="2531836"/>
              <a:ext cx="149214" cy="150862"/>
            </a:xfrm>
            <a:prstGeom prst="ellipse">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6" name="椭圆 15"/>
            <p:cNvSpPr/>
            <p:nvPr/>
          </p:nvSpPr>
          <p:spPr>
            <a:xfrm>
              <a:off x="5032315" y="3146401"/>
              <a:ext cx="149214" cy="149274"/>
            </a:xfrm>
            <a:prstGeom prst="ellipse">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7" name="椭圆 16"/>
            <p:cNvSpPr/>
            <p:nvPr/>
          </p:nvSpPr>
          <p:spPr>
            <a:xfrm>
              <a:off x="5032315" y="3775259"/>
              <a:ext cx="149214" cy="149274"/>
            </a:xfrm>
            <a:prstGeom prst="ellipse">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8" name="椭圆 17"/>
            <p:cNvSpPr/>
            <p:nvPr/>
          </p:nvSpPr>
          <p:spPr>
            <a:xfrm>
              <a:off x="6960980" y="2554068"/>
              <a:ext cx="149214" cy="149274"/>
            </a:xfrm>
            <a:prstGeom prst="ellipse">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9" name="椭圆 18"/>
            <p:cNvSpPr/>
            <p:nvPr/>
          </p:nvSpPr>
          <p:spPr>
            <a:xfrm>
              <a:off x="6960980" y="3168634"/>
              <a:ext cx="149214" cy="149274"/>
            </a:xfrm>
            <a:prstGeom prst="ellipse">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21" name="组合 20"/>
          <p:cNvGrpSpPr/>
          <p:nvPr/>
        </p:nvGrpSpPr>
        <p:grpSpPr>
          <a:xfrm>
            <a:off x="2939850" y="1453252"/>
            <a:ext cx="941003" cy="943423"/>
            <a:chOff x="3367451" y="818115"/>
            <a:chExt cx="1148771" cy="1151725"/>
          </a:xfrm>
        </p:grpSpPr>
        <p:sp>
          <p:nvSpPr>
            <p:cNvPr id="22" name="Freeform 10"/>
            <p:cNvSpPr/>
            <p:nvPr/>
          </p:nvSpPr>
          <p:spPr bwMode="auto">
            <a:xfrm>
              <a:off x="3367451" y="818115"/>
              <a:ext cx="1148771" cy="1151725"/>
            </a:xfrm>
            <a:custGeom>
              <a:avLst/>
              <a:gdLst>
                <a:gd name="T0" fmla="*/ 68 w 125"/>
                <a:gd name="T1" fmla="*/ 122 h 125"/>
                <a:gd name="T2" fmla="*/ 122 w 125"/>
                <a:gd name="T3" fmla="*/ 57 h 125"/>
                <a:gd name="T4" fmla="*/ 57 w 125"/>
                <a:gd name="T5" fmla="*/ 3 h 125"/>
                <a:gd name="T6" fmla="*/ 3 w 125"/>
                <a:gd name="T7" fmla="*/ 67 h 125"/>
                <a:gd name="T8" fmla="*/ 68 w 125"/>
                <a:gd name="T9" fmla="*/ 122 h 125"/>
              </a:gdLst>
              <a:ahLst/>
              <a:cxnLst>
                <a:cxn ang="0">
                  <a:pos x="T0" y="T1"/>
                </a:cxn>
                <a:cxn ang="0">
                  <a:pos x="T2" y="T3"/>
                </a:cxn>
                <a:cxn ang="0">
                  <a:pos x="T4" y="T5"/>
                </a:cxn>
                <a:cxn ang="0">
                  <a:pos x="T6" y="T7"/>
                </a:cxn>
                <a:cxn ang="0">
                  <a:pos x="T8" y="T9"/>
                </a:cxn>
              </a:cxnLst>
              <a:rect l="0" t="0" r="r" b="b"/>
              <a:pathLst>
                <a:path w="125" h="125">
                  <a:moveTo>
                    <a:pt x="68" y="122"/>
                  </a:moveTo>
                  <a:cubicBezTo>
                    <a:pt x="100" y="119"/>
                    <a:pt x="125" y="90"/>
                    <a:pt x="122" y="57"/>
                  </a:cubicBezTo>
                  <a:cubicBezTo>
                    <a:pt x="119" y="24"/>
                    <a:pt x="90" y="0"/>
                    <a:pt x="57" y="3"/>
                  </a:cubicBezTo>
                  <a:cubicBezTo>
                    <a:pt x="25" y="6"/>
                    <a:pt x="0" y="35"/>
                    <a:pt x="3" y="67"/>
                  </a:cubicBezTo>
                  <a:cubicBezTo>
                    <a:pt x="6" y="100"/>
                    <a:pt x="35" y="125"/>
                    <a:pt x="68" y="122"/>
                  </a:cubicBezTo>
                  <a:close/>
                </a:path>
              </a:pathLst>
            </a:custGeom>
            <a:solidFill>
              <a:schemeClr val="tx1">
                <a:lumMod val="75000"/>
                <a:lumOff val="25000"/>
              </a:schemeClr>
            </a:solidFill>
            <a:ln w="3175">
              <a:noFill/>
            </a:ln>
            <a:effectLst/>
          </p:spPr>
          <p:txBody>
            <a:bodyPr/>
            <a:lstStyle/>
            <a:p>
              <a:pPr defTabSz="685800">
                <a:defRPr/>
              </a:pPr>
              <a:endParaRPr lang="zh-CN" altLang="en-US" sz="1350">
                <a:solidFill>
                  <a:prstClr val="black"/>
                </a:solidFill>
              </a:endParaRPr>
            </a:p>
          </p:txBody>
        </p:sp>
        <p:sp>
          <p:nvSpPr>
            <p:cNvPr id="23" name="TextBox 17"/>
            <p:cNvSpPr txBox="1">
              <a:spLocks noChangeArrowheads="1"/>
            </p:cNvSpPr>
            <p:nvPr/>
          </p:nvSpPr>
          <p:spPr bwMode="auto">
            <a:xfrm>
              <a:off x="3463432" y="1152551"/>
              <a:ext cx="980150" cy="450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en-US" altLang="zh-CN"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16%</a:t>
              </a:r>
              <a:endParaRPr lang="en-US" altLang="zh-CN"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4" name="组合 23"/>
          <p:cNvGrpSpPr/>
          <p:nvPr/>
        </p:nvGrpSpPr>
        <p:grpSpPr>
          <a:xfrm>
            <a:off x="2987429" y="2917590"/>
            <a:ext cx="1543155" cy="1550398"/>
            <a:chOff x="3101729" y="2752037"/>
            <a:chExt cx="1877078" cy="1885889"/>
          </a:xfrm>
        </p:grpSpPr>
        <p:sp>
          <p:nvSpPr>
            <p:cNvPr id="25" name="Freeform 8"/>
            <p:cNvSpPr/>
            <p:nvPr/>
          </p:nvSpPr>
          <p:spPr bwMode="auto">
            <a:xfrm>
              <a:off x="3101729" y="2752037"/>
              <a:ext cx="1877078" cy="1885889"/>
            </a:xfrm>
            <a:custGeom>
              <a:avLst/>
              <a:gdLst>
                <a:gd name="T0" fmla="*/ 111 w 205"/>
                <a:gd name="T1" fmla="*/ 201 h 206"/>
                <a:gd name="T2" fmla="*/ 201 w 205"/>
                <a:gd name="T3" fmla="*/ 95 h 206"/>
                <a:gd name="T4" fmla="*/ 94 w 205"/>
                <a:gd name="T5" fmla="*/ 5 h 206"/>
                <a:gd name="T6" fmla="*/ 4 w 205"/>
                <a:gd name="T7" fmla="*/ 112 h 206"/>
                <a:gd name="T8" fmla="*/ 111 w 205"/>
                <a:gd name="T9" fmla="*/ 201 h 206"/>
              </a:gdLst>
              <a:ahLst/>
              <a:cxnLst>
                <a:cxn ang="0">
                  <a:pos x="T0" y="T1"/>
                </a:cxn>
                <a:cxn ang="0">
                  <a:pos x="T2" y="T3"/>
                </a:cxn>
                <a:cxn ang="0">
                  <a:pos x="T4" y="T5"/>
                </a:cxn>
                <a:cxn ang="0">
                  <a:pos x="T6" y="T7"/>
                </a:cxn>
                <a:cxn ang="0">
                  <a:pos x="T8" y="T9"/>
                </a:cxn>
              </a:cxnLst>
              <a:rect l="0" t="0" r="r" b="b"/>
              <a:pathLst>
                <a:path w="205" h="206">
                  <a:moveTo>
                    <a:pt x="111" y="201"/>
                  </a:moveTo>
                  <a:cubicBezTo>
                    <a:pt x="165" y="197"/>
                    <a:pt x="205" y="149"/>
                    <a:pt x="201" y="95"/>
                  </a:cubicBezTo>
                  <a:cubicBezTo>
                    <a:pt x="196" y="40"/>
                    <a:pt x="148" y="0"/>
                    <a:pt x="94" y="5"/>
                  </a:cubicBezTo>
                  <a:cubicBezTo>
                    <a:pt x="40" y="10"/>
                    <a:pt x="0" y="57"/>
                    <a:pt x="4" y="112"/>
                  </a:cubicBezTo>
                  <a:cubicBezTo>
                    <a:pt x="9" y="166"/>
                    <a:pt x="57" y="206"/>
                    <a:pt x="111" y="201"/>
                  </a:cubicBezTo>
                  <a:close/>
                </a:path>
              </a:pathLst>
            </a:custGeom>
            <a:solidFill>
              <a:schemeClr val="tx1">
                <a:lumMod val="75000"/>
                <a:lumOff val="25000"/>
              </a:schemeClr>
            </a:solidFill>
            <a:ln w="3175">
              <a:noFill/>
            </a:ln>
            <a:effectLst/>
          </p:spPr>
          <p:txBody>
            <a:bodyPr/>
            <a:lstStyle/>
            <a:p>
              <a:pPr defTabSz="685800">
                <a:defRPr/>
              </a:pPr>
              <a:endParaRPr lang="zh-CN" altLang="en-US" sz="1350">
                <a:solidFill>
                  <a:prstClr val="black"/>
                </a:solidFill>
              </a:endParaRPr>
            </a:p>
          </p:txBody>
        </p:sp>
        <p:sp>
          <p:nvSpPr>
            <p:cNvPr id="26" name="TextBox 18"/>
            <p:cNvSpPr txBox="1">
              <a:spLocks noChangeArrowheads="1"/>
            </p:cNvSpPr>
            <p:nvPr/>
          </p:nvSpPr>
          <p:spPr bwMode="auto">
            <a:xfrm>
              <a:off x="3440228" y="3386369"/>
              <a:ext cx="1243336" cy="63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en-US" altLang="zh-CN" sz="280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39%</a:t>
              </a:r>
              <a:endParaRPr lang="en-US" altLang="zh-CN" sz="2800"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7" name="组合 26"/>
          <p:cNvGrpSpPr/>
          <p:nvPr/>
        </p:nvGrpSpPr>
        <p:grpSpPr>
          <a:xfrm>
            <a:off x="567899" y="1185526"/>
            <a:ext cx="1535249" cy="1535248"/>
            <a:chOff x="682199" y="843345"/>
            <a:chExt cx="1711107" cy="1711106"/>
          </a:xfrm>
        </p:grpSpPr>
        <p:sp>
          <p:nvSpPr>
            <p:cNvPr id="28" name="Freeform 12"/>
            <p:cNvSpPr/>
            <p:nvPr/>
          </p:nvSpPr>
          <p:spPr bwMode="auto">
            <a:xfrm>
              <a:off x="682199" y="843345"/>
              <a:ext cx="1711107" cy="1711106"/>
            </a:xfrm>
            <a:custGeom>
              <a:avLst/>
              <a:gdLst>
                <a:gd name="T0" fmla="*/ 101 w 187"/>
                <a:gd name="T1" fmla="*/ 182 h 187"/>
                <a:gd name="T2" fmla="*/ 183 w 187"/>
                <a:gd name="T3" fmla="*/ 85 h 187"/>
                <a:gd name="T4" fmla="*/ 86 w 187"/>
                <a:gd name="T5" fmla="*/ 4 h 187"/>
                <a:gd name="T6" fmla="*/ 5 w 187"/>
                <a:gd name="T7" fmla="*/ 101 h 187"/>
                <a:gd name="T8" fmla="*/ 101 w 187"/>
                <a:gd name="T9" fmla="*/ 182 h 187"/>
              </a:gdLst>
              <a:ahLst/>
              <a:cxnLst>
                <a:cxn ang="0">
                  <a:pos x="T0" y="T1"/>
                </a:cxn>
                <a:cxn ang="0">
                  <a:pos x="T2" y="T3"/>
                </a:cxn>
                <a:cxn ang="0">
                  <a:pos x="T4" y="T5"/>
                </a:cxn>
                <a:cxn ang="0">
                  <a:pos x="T6" y="T7"/>
                </a:cxn>
                <a:cxn ang="0">
                  <a:pos x="T8" y="T9"/>
                </a:cxn>
              </a:cxnLst>
              <a:rect l="0" t="0" r="r" b="b"/>
              <a:pathLst>
                <a:path w="187" h="187">
                  <a:moveTo>
                    <a:pt x="101" y="182"/>
                  </a:moveTo>
                  <a:cubicBezTo>
                    <a:pt x="151" y="178"/>
                    <a:pt x="187" y="135"/>
                    <a:pt x="183" y="85"/>
                  </a:cubicBezTo>
                  <a:cubicBezTo>
                    <a:pt x="179" y="36"/>
                    <a:pt x="135" y="0"/>
                    <a:pt x="86" y="4"/>
                  </a:cubicBezTo>
                  <a:cubicBezTo>
                    <a:pt x="37" y="8"/>
                    <a:pt x="0" y="51"/>
                    <a:pt x="5" y="101"/>
                  </a:cubicBezTo>
                  <a:cubicBezTo>
                    <a:pt x="9" y="150"/>
                    <a:pt x="52" y="187"/>
                    <a:pt x="101" y="182"/>
                  </a:cubicBezTo>
                  <a:close/>
                </a:path>
              </a:pathLst>
            </a:custGeom>
            <a:solidFill>
              <a:schemeClr val="tx1">
                <a:lumMod val="75000"/>
                <a:lumOff val="25000"/>
              </a:schemeClr>
            </a:solidFill>
            <a:ln w="3175">
              <a:noFill/>
            </a:ln>
            <a:effectLst/>
          </p:spPr>
          <p:txBody>
            <a:bodyPr/>
            <a:lstStyle/>
            <a:p>
              <a:pPr defTabSz="685800">
                <a:defRPr/>
              </a:pPr>
              <a:endParaRPr lang="zh-CN" altLang="en-US" sz="1350">
                <a:solidFill>
                  <a:prstClr val="black"/>
                </a:solidFill>
              </a:endParaRPr>
            </a:p>
          </p:txBody>
        </p:sp>
        <p:sp>
          <p:nvSpPr>
            <p:cNvPr id="29" name="TextBox 19"/>
            <p:cNvSpPr txBox="1">
              <a:spLocks noChangeArrowheads="1"/>
            </p:cNvSpPr>
            <p:nvPr/>
          </p:nvSpPr>
          <p:spPr bwMode="auto">
            <a:xfrm>
              <a:off x="1034160" y="1431698"/>
              <a:ext cx="1116746" cy="514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en-US" altLang="zh-CN" sz="240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25%</a:t>
              </a:r>
              <a:endParaRPr lang="en-US" altLang="zh-CN" sz="2400"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33" name="文本框 32"/>
          <p:cNvSpPr txBox="1"/>
          <p:nvPr/>
        </p:nvSpPr>
        <p:spPr>
          <a:xfrm>
            <a:off x="8794414" y="4789369"/>
            <a:ext cx="433406" cy="213585"/>
          </a:xfrm>
          <a:prstGeom prst="rect">
            <a:avLst/>
          </a:prstGeom>
          <a:noFill/>
        </p:spPr>
        <p:txBody>
          <a:bodyPr wrap="square" rtlCol="0">
            <a:spAutoFit/>
          </a:bodyPr>
          <a:lstStyle/>
          <a:p>
            <a:pPr defTabSz="685800"/>
            <a:r>
              <a:rPr lang="en-US" altLang="zh-CN" sz="790" dirty="0">
                <a:solidFill>
                  <a:prstClr val="white"/>
                </a:solidFill>
                <a:latin typeface="方正正纤黑简体" panose="02000000000000000000" pitchFamily="2" charset="-122"/>
                <a:ea typeface="方正正纤黑简体" panose="02000000000000000000" pitchFamily="2" charset="-122"/>
              </a:rPr>
              <a:t>22</a:t>
            </a:r>
            <a:endParaRPr lang="zh-CN" altLang="en-US" sz="790" dirty="0">
              <a:solidFill>
                <a:prstClr val="white">
                  <a:lumMod val="50000"/>
                </a:prstClr>
              </a:solidFill>
              <a:latin typeface="方正正纤黑简体" panose="02000000000000000000" pitchFamily="2" charset="-122"/>
              <a:ea typeface="方正正纤黑简体" panose="02000000000000000000" pitchFamily="2" charset="-122"/>
            </a:endParaRPr>
          </a:p>
        </p:txBody>
      </p:sp>
      <p:grpSp>
        <p:nvGrpSpPr>
          <p:cNvPr id="2" name="组合 1"/>
          <p:cNvGrpSpPr/>
          <p:nvPr/>
        </p:nvGrpSpPr>
        <p:grpSpPr>
          <a:xfrm>
            <a:off x="1616891" y="1904374"/>
            <a:ext cx="2106760" cy="1992549"/>
            <a:chOff x="1731190" y="1224486"/>
            <a:chExt cx="2650575" cy="2506883"/>
          </a:xfrm>
        </p:grpSpPr>
        <p:sp>
          <p:nvSpPr>
            <p:cNvPr id="3" name="Freeform 7"/>
            <p:cNvSpPr/>
            <p:nvPr/>
          </p:nvSpPr>
          <p:spPr bwMode="auto">
            <a:xfrm>
              <a:off x="1731190" y="1224486"/>
              <a:ext cx="2507484" cy="2506883"/>
            </a:xfrm>
            <a:custGeom>
              <a:avLst/>
              <a:gdLst>
                <a:gd name="T0" fmla="*/ 1541356 w 274"/>
                <a:gd name="T1" fmla="*/ 2789813 h 274"/>
                <a:gd name="T2" fmla="*/ 2791104 w 274"/>
                <a:gd name="T3" fmla="*/ 1311629 h 274"/>
                <a:gd name="T4" fmla="*/ 1312235 w 274"/>
                <a:gd name="T5" fmla="*/ 62459 h 274"/>
                <a:gd name="T6" fmla="*/ 62487 w 274"/>
                <a:gd name="T7" fmla="*/ 1540643 h 274"/>
                <a:gd name="T8" fmla="*/ 1541356 w 274"/>
                <a:gd name="T9" fmla="*/ 2789813 h 2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4" h="274">
                  <a:moveTo>
                    <a:pt x="148" y="268"/>
                  </a:moveTo>
                  <a:cubicBezTo>
                    <a:pt x="220" y="261"/>
                    <a:pt x="274" y="198"/>
                    <a:pt x="268" y="126"/>
                  </a:cubicBezTo>
                  <a:cubicBezTo>
                    <a:pt x="262" y="53"/>
                    <a:pt x="198" y="0"/>
                    <a:pt x="126" y="6"/>
                  </a:cubicBezTo>
                  <a:cubicBezTo>
                    <a:pt x="53" y="12"/>
                    <a:pt x="0" y="76"/>
                    <a:pt x="6" y="148"/>
                  </a:cubicBezTo>
                  <a:cubicBezTo>
                    <a:pt x="12" y="220"/>
                    <a:pt x="76" y="274"/>
                    <a:pt x="148" y="268"/>
                  </a:cubicBezTo>
                  <a:close/>
                </a:path>
              </a:pathLst>
            </a:cu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4" name="TextBox 20"/>
            <p:cNvSpPr txBox="1">
              <a:spLocks noChangeArrowheads="1"/>
            </p:cNvSpPr>
            <p:nvPr/>
          </p:nvSpPr>
          <p:spPr bwMode="auto">
            <a:xfrm>
              <a:off x="1774985" y="2112468"/>
              <a:ext cx="2606780" cy="813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en-US" altLang="zh-CN" sz="3600"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65%</a:t>
              </a:r>
              <a:endParaRPr lang="en-US" altLang="zh-CN" sz="3600"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8" name="组合 37"/>
          <p:cNvGrpSpPr/>
          <p:nvPr/>
        </p:nvGrpSpPr>
        <p:grpSpPr>
          <a:xfrm>
            <a:off x="1098117" y="162567"/>
            <a:ext cx="1480918" cy="617367"/>
            <a:chOff x="3143492" y="2913418"/>
            <a:chExt cx="1480918" cy="617367"/>
          </a:xfrm>
        </p:grpSpPr>
        <p:sp>
          <p:nvSpPr>
            <p:cNvPr id="39" name="TextBox 164"/>
            <p:cNvSpPr txBox="1">
              <a:spLocks noChangeArrowheads="1"/>
            </p:cNvSpPr>
            <p:nvPr/>
          </p:nvSpPr>
          <p:spPr bwMode="auto">
            <a:xfrm>
              <a:off x="3143492" y="2913418"/>
              <a:ext cx="1480918" cy="46166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公司概况</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矩形 39"/>
            <p:cNvSpPr/>
            <p:nvPr/>
          </p:nvSpPr>
          <p:spPr>
            <a:xfrm>
              <a:off x="3218922" y="3276869"/>
              <a:ext cx="1395760" cy="253916"/>
            </a:xfrm>
            <a:prstGeom prst="rect">
              <a:avLst/>
            </a:prstGeom>
            <a:ln>
              <a:noFill/>
            </a:ln>
          </p:spPr>
          <p:txBody>
            <a:bodyPr wrap="square">
              <a:spAutoFit/>
            </a:bodyPr>
            <a:lstStyle/>
            <a:p>
              <a:pPr defTabSz="685800"/>
              <a:r>
                <a:rPr lang="en-US" altLang="zh-CN" sz="1050" dirty="0">
                  <a:solidFill>
                    <a:prstClr val="white"/>
                  </a:solidFill>
                  <a:latin typeface="Arial" panose="020B0604020202020204" pitchFamily="34" charset="0"/>
                </a:rPr>
                <a:t>Company profile</a:t>
              </a:r>
              <a:endParaRPr lang="zh-CN" altLang="en-US" sz="1050" dirty="0">
                <a:solidFill>
                  <a:prstClr val="white"/>
                </a:solidFill>
                <a:latin typeface="Arial" panose="020B0604020202020204" pitchFamily="34" charset="0"/>
              </a:endParaRPr>
            </a:p>
          </p:txBody>
        </p:sp>
      </p:grpSp>
      <p:pic>
        <p:nvPicPr>
          <p:cNvPr id="41" name="图片 40"/>
          <p:cNvPicPr>
            <a:picLocks noChangeAspect="1"/>
          </p:cNvPicPr>
          <p:nvPr/>
        </p:nvPicPr>
        <p:blipFill rotWithShape="1">
          <a:blip r:embed="rId1" cstate="print">
            <a:extLst>
              <a:ext uri="{28A0092B-C50C-407E-A947-70E740481C1C}">
                <a14:useLocalDpi xmlns:a14="http://schemas.microsoft.com/office/drawing/2010/main" val="0"/>
              </a:ext>
            </a:extLst>
          </a:blip>
          <a:srcRect l="3764" t="6707" r="79822" b="73604"/>
          <a:stretch>
            <a:fillRect/>
          </a:stretch>
        </p:blipFill>
        <p:spPr>
          <a:xfrm>
            <a:off x="-26016" y="-19685"/>
            <a:ext cx="992852" cy="861060"/>
          </a:xfrm>
          <a:prstGeom prst="roundRect">
            <a:avLst>
              <a:gd name="adj" fmla="val 0"/>
            </a:avLst>
          </a:prstGeom>
          <a:ln w="6350">
            <a:solidFill>
              <a:srgbClr val="2C92F4"/>
            </a:solid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 name="组合 132"/>
          <p:cNvGrpSpPr/>
          <p:nvPr/>
        </p:nvGrpSpPr>
        <p:grpSpPr>
          <a:xfrm>
            <a:off x="-27548" y="-16278"/>
            <a:ext cx="9196038" cy="4361335"/>
            <a:chOff x="-27548" y="-16278"/>
            <a:chExt cx="9196038" cy="4361335"/>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10384" t="35166" r="57886" b="37127"/>
            <a:stretch>
              <a:fillRect/>
            </a:stretch>
          </p:blipFill>
          <p:spPr>
            <a:xfrm flipH="1">
              <a:off x="5071969" y="-9779"/>
              <a:ext cx="1031174" cy="900078"/>
            </a:xfrm>
            <a:prstGeom prst="roundRect">
              <a:avLst>
                <a:gd name="adj" fmla="val 0"/>
              </a:avLst>
            </a:prstGeom>
            <a:ln w="12700">
              <a:solidFill>
                <a:schemeClr val="tx1">
                  <a:lumMod val="95000"/>
                  <a:lumOff val="5000"/>
                </a:schemeClr>
              </a:solidFill>
            </a:ln>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62471" t="29509" r="12884" b="50753"/>
            <a:stretch>
              <a:fillRect/>
            </a:stretch>
          </p:blipFill>
          <p:spPr>
            <a:xfrm>
              <a:off x="-8612" y="-9779"/>
              <a:ext cx="1013499" cy="874522"/>
            </a:xfrm>
            <a:prstGeom prst="roundRect">
              <a:avLst>
                <a:gd name="adj" fmla="val 0"/>
              </a:avLst>
            </a:prstGeom>
            <a:ln w="12700">
              <a:solidFill>
                <a:schemeClr val="tx1">
                  <a:lumMod val="95000"/>
                  <a:lumOff val="5000"/>
                </a:schemeClr>
              </a:solidFill>
            </a:ln>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9548" t="43768" r="59898" b="39638"/>
            <a:stretch>
              <a:fillRect/>
            </a:stretch>
          </p:blipFill>
          <p:spPr>
            <a:xfrm>
              <a:off x="-7554" y="869346"/>
              <a:ext cx="1005298" cy="874522"/>
            </a:xfrm>
            <a:prstGeom prst="roundRect">
              <a:avLst>
                <a:gd name="adj" fmla="val 0"/>
              </a:avLst>
            </a:prstGeom>
            <a:ln w="6350">
              <a:solidFill>
                <a:schemeClr val="tx1">
                  <a:lumMod val="95000"/>
                  <a:lumOff val="5000"/>
                </a:schemeClr>
              </a:solidFill>
            </a:ln>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74439" t="624" r="4829" b="82782"/>
            <a:stretch>
              <a:fillRect/>
            </a:stretch>
          </p:blipFill>
          <p:spPr>
            <a:xfrm>
              <a:off x="2017307" y="-9779"/>
              <a:ext cx="1014024" cy="874522"/>
            </a:xfrm>
            <a:prstGeom prst="roundRect">
              <a:avLst>
                <a:gd name="adj" fmla="val 0"/>
              </a:avLst>
            </a:prstGeom>
            <a:ln w="12700">
              <a:solidFill>
                <a:schemeClr val="tx1">
                  <a:lumMod val="95000"/>
                  <a:lumOff val="5000"/>
                </a:schemeClr>
              </a:solidFill>
            </a:ln>
          </p:spPr>
        </p:pic>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1051" t="16437" r="84977" b="72363"/>
            <a:stretch>
              <a:fillRect/>
            </a:stretch>
          </p:blipFill>
          <p:spPr>
            <a:xfrm>
              <a:off x="1004347" y="-9779"/>
              <a:ext cx="1012571" cy="874522"/>
            </a:xfrm>
            <a:prstGeom prst="roundRect">
              <a:avLst>
                <a:gd name="adj" fmla="val 0"/>
              </a:avLst>
            </a:prstGeom>
            <a:ln w="12700">
              <a:solidFill>
                <a:schemeClr val="tx1">
                  <a:lumMod val="95000"/>
                  <a:lumOff val="5000"/>
                </a:schemeClr>
              </a:solidFill>
            </a:ln>
          </p:spPr>
        </p:pic>
        <p:pic>
          <p:nvPicPr>
            <p:cNvPr id="7" name="图片 6"/>
            <p:cNvPicPr>
              <a:picLocks noChangeAspect="1"/>
            </p:cNvPicPr>
            <p:nvPr/>
          </p:nvPicPr>
          <p:blipFill rotWithShape="1">
            <a:blip r:embed="rId6" cstate="print">
              <a:extLst>
                <a:ext uri="{28A0092B-C50C-407E-A947-70E740481C1C}">
                  <a14:useLocalDpi xmlns:a14="http://schemas.microsoft.com/office/drawing/2010/main" val="0"/>
                </a:ext>
              </a:extLst>
            </a:blip>
            <a:srcRect l="40876" t="5619" r="42415" b="74480"/>
            <a:stretch>
              <a:fillRect/>
            </a:stretch>
          </p:blipFill>
          <p:spPr>
            <a:xfrm>
              <a:off x="3030266" y="-9779"/>
              <a:ext cx="1010715" cy="870352"/>
            </a:xfrm>
            <a:prstGeom prst="roundRect">
              <a:avLst>
                <a:gd name="adj" fmla="val 0"/>
              </a:avLst>
            </a:prstGeom>
            <a:ln w="12700">
              <a:solidFill>
                <a:schemeClr val="tx1">
                  <a:lumMod val="95000"/>
                  <a:lumOff val="5000"/>
                </a:schemeClr>
              </a:solidFill>
            </a:ln>
          </p:spPr>
        </p:pic>
        <p:pic>
          <p:nvPicPr>
            <p:cNvPr id="8" name="图片 7"/>
            <p:cNvPicPr>
              <a:picLocks noChangeAspect="1"/>
            </p:cNvPicPr>
            <p:nvPr/>
          </p:nvPicPr>
          <p:blipFill rotWithShape="1">
            <a:blip r:embed="rId7" cstate="print">
              <a:extLst>
                <a:ext uri="{28A0092B-C50C-407E-A947-70E740481C1C}">
                  <a14:useLocalDpi xmlns:a14="http://schemas.microsoft.com/office/drawing/2010/main" val="0"/>
                </a:ext>
              </a:extLst>
            </a:blip>
            <a:srcRect l="50235" t="71708" r="17947" b="585"/>
            <a:stretch>
              <a:fillRect/>
            </a:stretch>
          </p:blipFill>
          <p:spPr>
            <a:xfrm flipH="1">
              <a:off x="4040415" y="-9779"/>
              <a:ext cx="1034028" cy="900078"/>
            </a:xfrm>
            <a:prstGeom prst="roundRect">
              <a:avLst>
                <a:gd name="adj" fmla="val 0"/>
              </a:avLst>
            </a:prstGeom>
            <a:ln w="12700">
              <a:solidFill>
                <a:schemeClr val="tx1">
                  <a:lumMod val="95000"/>
                  <a:lumOff val="5000"/>
                </a:schemeClr>
              </a:solidFill>
            </a:ln>
          </p:spPr>
        </p:pic>
        <p:pic>
          <p:nvPicPr>
            <p:cNvPr id="9" name="图片 8"/>
            <p:cNvPicPr>
              <a:picLocks noChangeAspect="1"/>
            </p:cNvPicPr>
            <p:nvPr/>
          </p:nvPicPr>
          <p:blipFill rotWithShape="1">
            <a:blip r:embed="rId8" cstate="print">
              <a:extLst>
                <a:ext uri="{28A0092B-C50C-407E-A947-70E740481C1C}">
                  <a14:useLocalDpi xmlns:a14="http://schemas.microsoft.com/office/drawing/2010/main" val="0"/>
                </a:ext>
              </a:extLst>
            </a:blip>
            <a:srcRect l="66028" t="34452" r="5054" b="40529"/>
            <a:stretch>
              <a:fillRect/>
            </a:stretch>
          </p:blipFill>
          <p:spPr>
            <a:xfrm flipH="1">
              <a:off x="4033676" y="869346"/>
              <a:ext cx="1040767" cy="900078"/>
            </a:xfrm>
            <a:prstGeom prst="roundRect">
              <a:avLst>
                <a:gd name="adj" fmla="val 0"/>
              </a:avLst>
            </a:prstGeom>
            <a:ln w="6350">
              <a:solidFill>
                <a:schemeClr val="tx1">
                  <a:lumMod val="95000"/>
                  <a:lumOff val="5000"/>
                </a:schemeClr>
              </a:solidFill>
            </a:ln>
          </p:spPr>
        </p:pic>
        <p:pic>
          <p:nvPicPr>
            <p:cNvPr id="10" name="图片 9"/>
            <p:cNvPicPr>
              <a:picLocks noChangeAspect="1"/>
            </p:cNvPicPr>
            <p:nvPr/>
          </p:nvPicPr>
          <p:blipFill rotWithShape="1">
            <a:blip r:embed="rId8" cstate="print">
              <a:extLst>
                <a:ext uri="{28A0092B-C50C-407E-A947-70E740481C1C}">
                  <a14:useLocalDpi xmlns:a14="http://schemas.microsoft.com/office/drawing/2010/main" val="0"/>
                </a:ext>
              </a:extLst>
            </a:blip>
            <a:srcRect l="37269" t="34651" r="34193" b="40330"/>
            <a:stretch>
              <a:fillRect/>
            </a:stretch>
          </p:blipFill>
          <p:spPr>
            <a:xfrm flipH="1">
              <a:off x="994627" y="870989"/>
              <a:ext cx="1027053" cy="900078"/>
            </a:xfrm>
            <a:prstGeom prst="roundRect">
              <a:avLst>
                <a:gd name="adj" fmla="val 0"/>
              </a:avLst>
            </a:prstGeom>
            <a:ln w="6350">
              <a:solidFill>
                <a:schemeClr val="tx1">
                  <a:lumMod val="95000"/>
                  <a:lumOff val="5000"/>
                </a:schemeClr>
              </a:solidFill>
            </a:ln>
          </p:spPr>
        </p:pic>
        <p:pic>
          <p:nvPicPr>
            <p:cNvPr id="11" name="图片 10"/>
            <p:cNvPicPr>
              <a:picLocks noChangeAspect="1"/>
            </p:cNvPicPr>
            <p:nvPr/>
          </p:nvPicPr>
          <p:blipFill rotWithShape="1">
            <a:blip r:embed="rId9" cstate="print">
              <a:extLst>
                <a:ext uri="{28A0092B-C50C-407E-A947-70E740481C1C}">
                  <a14:useLocalDpi xmlns:a14="http://schemas.microsoft.com/office/drawing/2010/main" val="0"/>
                </a:ext>
              </a:extLst>
            </a:blip>
            <a:srcRect l="64936" t="10839" r="18322" b="69259"/>
            <a:stretch>
              <a:fillRect/>
            </a:stretch>
          </p:blipFill>
          <p:spPr>
            <a:xfrm>
              <a:off x="3021134" y="869346"/>
              <a:ext cx="1012704" cy="870352"/>
            </a:xfrm>
            <a:prstGeom prst="roundRect">
              <a:avLst>
                <a:gd name="adj" fmla="val 0"/>
              </a:avLst>
            </a:prstGeom>
            <a:ln w="6350">
              <a:solidFill>
                <a:schemeClr val="tx1">
                  <a:lumMod val="95000"/>
                  <a:lumOff val="5000"/>
                </a:schemeClr>
              </a:solidFill>
            </a:ln>
          </p:spPr>
        </p:pic>
        <p:pic>
          <p:nvPicPr>
            <p:cNvPr id="12" name="图片 11"/>
            <p:cNvPicPr>
              <a:picLocks noChangeAspect="1"/>
            </p:cNvPicPr>
            <p:nvPr/>
          </p:nvPicPr>
          <p:blipFill rotWithShape="1">
            <a:blip r:embed="rId10" cstate="print">
              <a:extLst>
                <a:ext uri="{28A0092B-C50C-407E-A947-70E740481C1C}">
                  <a14:useLocalDpi xmlns:a14="http://schemas.microsoft.com/office/drawing/2010/main" val="0"/>
                </a:ext>
              </a:extLst>
            </a:blip>
            <a:srcRect l="52167" t="44840" r="33111" b="37219"/>
            <a:stretch>
              <a:fillRect/>
            </a:stretch>
          </p:blipFill>
          <p:spPr>
            <a:xfrm>
              <a:off x="5077592" y="869346"/>
              <a:ext cx="1023171" cy="889376"/>
            </a:xfrm>
            <a:prstGeom prst="roundRect">
              <a:avLst>
                <a:gd name="adj" fmla="val 0"/>
              </a:avLst>
            </a:prstGeom>
            <a:ln w="6350">
              <a:solidFill>
                <a:schemeClr val="tx1">
                  <a:lumMod val="95000"/>
                  <a:lumOff val="5000"/>
                </a:schemeClr>
              </a:solidFill>
            </a:ln>
          </p:spPr>
        </p:pic>
        <p:pic>
          <p:nvPicPr>
            <p:cNvPr id="13" name="图片 12"/>
            <p:cNvPicPr>
              <a:picLocks noChangeAspect="1"/>
            </p:cNvPicPr>
            <p:nvPr/>
          </p:nvPicPr>
          <p:blipFill rotWithShape="1">
            <a:blip r:embed="rId11" cstate="print">
              <a:extLst>
                <a:ext uri="{28A0092B-C50C-407E-A947-70E740481C1C}">
                  <a14:useLocalDpi xmlns:a14="http://schemas.microsoft.com/office/drawing/2010/main" val="0"/>
                </a:ext>
              </a:extLst>
            </a:blip>
            <a:srcRect l="8160" t="27590" r="82316" b="60862"/>
            <a:stretch>
              <a:fillRect/>
            </a:stretch>
          </p:blipFill>
          <p:spPr>
            <a:xfrm>
              <a:off x="6103524" y="-9779"/>
              <a:ext cx="1028320" cy="889376"/>
            </a:xfrm>
            <a:prstGeom prst="roundRect">
              <a:avLst>
                <a:gd name="adj" fmla="val 0"/>
              </a:avLst>
            </a:prstGeom>
            <a:ln w="12700">
              <a:solidFill>
                <a:schemeClr val="tx1">
                  <a:lumMod val="95000"/>
                  <a:lumOff val="5000"/>
                </a:schemeClr>
              </a:solidFill>
            </a:ln>
          </p:spPr>
        </p:pic>
        <p:pic>
          <p:nvPicPr>
            <p:cNvPr id="14" name="图片 13"/>
            <p:cNvPicPr>
              <a:picLocks noChangeAspect="1"/>
            </p:cNvPicPr>
            <p:nvPr/>
          </p:nvPicPr>
          <p:blipFill rotWithShape="1">
            <a:blip r:embed="rId12" cstate="print">
              <a:extLst>
                <a:ext uri="{28A0092B-C50C-407E-A947-70E740481C1C}">
                  <a14:useLocalDpi xmlns:a14="http://schemas.microsoft.com/office/drawing/2010/main" val="0"/>
                </a:ext>
              </a:extLst>
            </a:blip>
            <a:srcRect l="15348" t="43152" r="75078" b="45300"/>
            <a:stretch>
              <a:fillRect/>
            </a:stretch>
          </p:blipFill>
          <p:spPr>
            <a:xfrm>
              <a:off x="7133890" y="-9779"/>
              <a:ext cx="1033798" cy="889376"/>
            </a:xfrm>
            <a:prstGeom prst="roundRect">
              <a:avLst>
                <a:gd name="adj" fmla="val 0"/>
              </a:avLst>
            </a:prstGeom>
            <a:ln w="12700">
              <a:solidFill>
                <a:schemeClr val="tx1">
                  <a:lumMod val="95000"/>
                  <a:lumOff val="5000"/>
                </a:schemeClr>
              </a:solidFill>
            </a:ln>
          </p:spPr>
        </p:pic>
        <p:pic>
          <p:nvPicPr>
            <p:cNvPr id="15" name="图片 14"/>
            <p:cNvPicPr>
              <a:picLocks noChangeAspect="1"/>
            </p:cNvPicPr>
            <p:nvPr/>
          </p:nvPicPr>
          <p:blipFill rotWithShape="1">
            <a:blip r:embed="rId13" cstate="print">
              <a:extLst>
                <a:ext uri="{28A0092B-C50C-407E-A947-70E740481C1C}">
                  <a14:useLocalDpi xmlns:a14="http://schemas.microsoft.com/office/drawing/2010/main" val="0"/>
                </a:ext>
              </a:extLst>
            </a:blip>
            <a:srcRect l="25496" t="83169" r="64993" b="5283"/>
            <a:stretch>
              <a:fillRect/>
            </a:stretch>
          </p:blipFill>
          <p:spPr>
            <a:xfrm>
              <a:off x="6102481" y="869346"/>
              <a:ext cx="1026982" cy="889376"/>
            </a:xfrm>
            <a:prstGeom prst="roundRect">
              <a:avLst>
                <a:gd name="adj" fmla="val 0"/>
              </a:avLst>
            </a:prstGeom>
            <a:ln w="6350">
              <a:solidFill>
                <a:schemeClr val="tx1">
                  <a:lumMod val="95000"/>
                  <a:lumOff val="5000"/>
                </a:schemeClr>
              </a:solidFill>
            </a:ln>
          </p:spPr>
        </p:pic>
        <p:pic>
          <p:nvPicPr>
            <p:cNvPr id="16" name="图片 15"/>
            <p:cNvPicPr>
              <a:picLocks noChangeAspect="1"/>
            </p:cNvPicPr>
            <p:nvPr/>
          </p:nvPicPr>
          <p:blipFill rotWithShape="1">
            <a:blip r:embed="rId12" cstate="print">
              <a:extLst>
                <a:ext uri="{28A0092B-C50C-407E-A947-70E740481C1C}">
                  <a14:useLocalDpi xmlns:a14="http://schemas.microsoft.com/office/drawing/2010/main" val="0"/>
                </a:ext>
              </a:extLst>
            </a:blip>
            <a:srcRect l="32897" t="83317" r="58029" b="5135"/>
            <a:stretch>
              <a:fillRect/>
            </a:stretch>
          </p:blipFill>
          <p:spPr>
            <a:xfrm>
              <a:off x="8164259" y="-9779"/>
              <a:ext cx="979741" cy="889376"/>
            </a:xfrm>
            <a:prstGeom prst="roundRect">
              <a:avLst>
                <a:gd name="adj" fmla="val 0"/>
              </a:avLst>
            </a:prstGeom>
            <a:ln w="12700">
              <a:solidFill>
                <a:schemeClr val="tx1">
                  <a:lumMod val="95000"/>
                  <a:lumOff val="5000"/>
                </a:schemeClr>
              </a:solidFill>
            </a:ln>
          </p:spPr>
        </p:pic>
        <p:pic>
          <p:nvPicPr>
            <p:cNvPr id="17" name="图片 16"/>
            <p:cNvPicPr>
              <a:picLocks noChangeAspect="1"/>
            </p:cNvPicPr>
            <p:nvPr/>
          </p:nvPicPr>
          <p:blipFill rotWithShape="1">
            <a:blip r:embed="rId14" cstate="print">
              <a:extLst>
                <a:ext uri="{28A0092B-C50C-407E-A947-70E740481C1C}">
                  <a14:useLocalDpi xmlns:a14="http://schemas.microsoft.com/office/drawing/2010/main" val="0"/>
                </a:ext>
              </a:extLst>
            </a:blip>
            <a:srcRect l="64039" t="67608" r="26435" b="20844"/>
            <a:stretch>
              <a:fillRect/>
            </a:stretch>
          </p:blipFill>
          <p:spPr>
            <a:xfrm>
              <a:off x="7131938" y="869346"/>
              <a:ext cx="1028606" cy="889376"/>
            </a:xfrm>
            <a:prstGeom prst="roundRect">
              <a:avLst>
                <a:gd name="adj" fmla="val 0"/>
              </a:avLst>
            </a:prstGeom>
            <a:ln w="6350">
              <a:solidFill>
                <a:schemeClr val="tx1">
                  <a:lumMod val="95000"/>
                  <a:lumOff val="5000"/>
                </a:schemeClr>
              </a:solidFill>
            </a:ln>
          </p:spPr>
        </p:pic>
        <p:pic>
          <p:nvPicPr>
            <p:cNvPr id="18" name="图片 17"/>
            <p:cNvPicPr>
              <a:picLocks noChangeAspect="1"/>
            </p:cNvPicPr>
            <p:nvPr/>
          </p:nvPicPr>
          <p:blipFill rotWithShape="1">
            <a:blip r:embed="rId12" cstate="print">
              <a:extLst>
                <a:ext uri="{28A0092B-C50C-407E-A947-70E740481C1C}">
                  <a14:useLocalDpi xmlns:a14="http://schemas.microsoft.com/office/drawing/2010/main" val="0"/>
                </a:ext>
              </a:extLst>
            </a:blip>
            <a:srcRect l="69149" t="83294" r="21777" b="5158"/>
            <a:stretch>
              <a:fillRect/>
            </a:stretch>
          </p:blipFill>
          <p:spPr>
            <a:xfrm>
              <a:off x="8161884" y="869346"/>
              <a:ext cx="979741" cy="889376"/>
            </a:xfrm>
            <a:prstGeom prst="roundRect">
              <a:avLst>
                <a:gd name="adj" fmla="val 0"/>
              </a:avLst>
            </a:prstGeom>
            <a:ln w="6350">
              <a:solidFill>
                <a:schemeClr val="tx1">
                  <a:lumMod val="95000"/>
                  <a:lumOff val="5000"/>
                </a:schemeClr>
              </a:solidFill>
            </a:ln>
          </p:spPr>
        </p:pic>
        <p:pic>
          <p:nvPicPr>
            <p:cNvPr id="19" name="图片 18"/>
            <p:cNvPicPr>
              <a:picLocks noChangeAspect="1"/>
            </p:cNvPicPr>
            <p:nvPr/>
          </p:nvPicPr>
          <p:blipFill rotWithShape="1">
            <a:blip r:embed="rId15" cstate="print">
              <a:extLst>
                <a:ext uri="{28A0092B-C50C-407E-A947-70E740481C1C}">
                  <a14:useLocalDpi xmlns:a14="http://schemas.microsoft.com/office/drawing/2010/main" val="0"/>
                </a:ext>
              </a:extLst>
            </a:blip>
            <a:srcRect l="16134" t="72773" r="70056" b="16027"/>
            <a:stretch>
              <a:fillRect/>
            </a:stretch>
          </p:blipFill>
          <p:spPr>
            <a:xfrm>
              <a:off x="2021003" y="869346"/>
              <a:ext cx="1000803" cy="874522"/>
            </a:xfrm>
            <a:prstGeom prst="roundRect">
              <a:avLst>
                <a:gd name="adj" fmla="val 0"/>
              </a:avLst>
            </a:prstGeom>
            <a:ln w="6350">
              <a:solidFill>
                <a:schemeClr val="tx1">
                  <a:lumMod val="95000"/>
                  <a:lumOff val="5000"/>
                </a:schemeClr>
              </a:solidFill>
            </a:ln>
          </p:spPr>
        </p:pic>
        <p:pic>
          <p:nvPicPr>
            <p:cNvPr id="20" name="图片 19"/>
            <p:cNvPicPr>
              <a:picLocks noChangeAspect="1"/>
            </p:cNvPicPr>
            <p:nvPr/>
          </p:nvPicPr>
          <p:blipFill rotWithShape="1">
            <a:blip r:embed="rId15" cstate="print">
              <a:extLst>
                <a:ext uri="{28A0092B-C50C-407E-A947-70E740481C1C}">
                  <a14:useLocalDpi xmlns:a14="http://schemas.microsoft.com/office/drawing/2010/main" val="0"/>
                </a:ext>
              </a:extLst>
            </a:blip>
            <a:srcRect l="16135" t="72773" r="69818" b="16027"/>
            <a:stretch>
              <a:fillRect/>
            </a:stretch>
          </p:blipFill>
          <p:spPr>
            <a:xfrm>
              <a:off x="3027690" y="1737017"/>
              <a:ext cx="1018054" cy="874522"/>
            </a:xfrm>
            <a:prstGeom prst="roundRect">
              <a:avLst>
                <a:gd name="adj" fmla="val 0"/>
              </a:avLst>
            </a:prstGeom>
            <a:ln w="6350">
              <a:solidFill>
                <a:schemeClr val="tx1">
                  <a:lumMod val="95000"/>
                  <a:lumOff val="5000"/>
                </a:schemeClr>
              </a:solidFill>
            </a:ln>
          </p:spPr>
        </p:pic>
        <p:pic>
          <p:nvPicPr>
            <p:cNvPr id="21" name="图片 20"/>
            <p:cNvPicPr>
              <a:picLocks noChangeAspect="1"/>
            </p:cNvPicPr>
            <p:nvPr/>
          </p:nvPicPr>
          <p:blipFill rotWithShape="1">
            <a:blip r:embed="rId16" cstate="print">
              <a:extLst>
                <a:ext uri="{28A0092B-C50C-407E-A947-70E740481C1C}">
                  <a14:useLocalDpi xmlns:a14="http://schemas.microsoft.com/office/drawing/2010/main" val="0"/>
                </a:ext>
              </a:extLst>
            </a:blip>
            <a:srcRect l="37595" t="74104" r="47178" b="8205"/>
            <a:stretch>
              <a:fillRect/>
            </a:stretch>
          </p:blipFill>
          <p:spPr>
            <a:xfrm>
              <a:off x="985507" y="1737017"/>
              <a:ext cx="1036174" cy="870352"/>
            </a:xfrm>
            <a:prstGeom prst="roundRect">
              <a:avLst>
                <a:gd name="adj" fmla="val 0"/>
              </a:avLst>
            </a:prstGeom>
            <a:ln w="6350">
              <a:solidFill>
                <a:schemeClr val="tx1">
                  <a:lumMod val="95000"/>
                  <a:lumOff val="5000"/>
                </a:schemeClr>
              </a:solidFill>
            </a:ln>
          </p:spPr>
        </p:pic>
        <p:pic>
          <p:nvPicPr>
            <p:cNvPr id="22" name="图片 21"/>
            <p:cNvPicPr>
              <a:picLocks noChangeAspect="1"/>
            </p:cNvPicPr>
            <p:nvPr/>
          </p:nvPicPr>
          <p:blipFill rotWithShape="1">
            <a:blip r:embed="rId17" cstate="print">
              <a:extLst>
                <a:ext uri="{28A0092B-C50C-407E-A947-70E740481C1C}">
                  <a14:useLocalDpi xmlns:a14="http://schemas.microsoft.com/office/drawing/2010/main" val="0"/>
                </a:ext>
              </a:extLst>
            </a:blip>
            <a:srcRect l="5022" t="39767" r="78382" b="40332"/>
            <a:stretch>
              <a:fillRect/>
            </a:stretch>
          </p:blipFill>
          <p:spPr>
            <a:xfrm>
              <a:off x="2025051" y="1737017"/>
              <a:ext cx="1003899" cy="870352"/>
            </a:xfrm>
            <a:prstGeom prst="roundRect">
              <a:avLst>
                <a:gd name="adj" fmla="val 0"/>
              </a:avLst>
            </a:prstGeom>
            <a:ln w="6350">
              <a:solidFill>
                <a:schemeClr val="tx1">
                  <a:lumMod val="95000"/>
                  <a:lumOff val="5000"/>
                </a:schemeClr>
              </a:solidFill>
            </a:ln>
          </p:spPr>
        </p:pic>
        <p:pic>
          <p:nvPicPr>
            <p:cNvPr id="23" name="图片 22"/>
            <p:cNvPicPr>
              <a:picLocks noChangeAspect="1"/>
            </p:cNvPicPr>
            <p:nvPr/>
          </p:nvPicPr>
          <p:blipFill rotWithShape="1">
            <a:blip r:embed="rId6" cstate="print">
              <a:extLst>
                <a:ext uri="{28A0092B-C50C-407E-A947-70E740481C1C}">
                  <a14:useLocalDpi xmlns:a14="http://schemas.microsoft.com/office/drawing/2010/main" val="0"/>
                </a:ext>
              </a:extLst>
            </a:blip>
            <a:srcRect l="38674" t="41724" r="44347" b="38375"/>
            <a:stretch>
              <a:fillRect/>
            </a:stretch>
          </p:blipFill>
          <p:spPr>
            <a:xfrm>
              <a:off x="4042625" y="1737017"/>
              <a:ext cx="1027056" cy="870352"/>
            </a:xfrm>
            <a:prstGeom prst="roundRect">
              <a:avLst>
                <a:gd name="adj" fmla="val 0"/>
              </a:avLst>
            </a:prstGeom>
            <a:ln w="6350">
              <a:solidFill>
                <a:schemeClr val="tx1">
                  <a:lumMod val="95000"/>
                  <a:lumOff val="5000"/>
                </a:schemeClr>
              </a:solidFill>
            </a:ln>
          </p:spPr>
        </p:pic>
        <p:pic>
          <p:nvPicPr>
            <p:cNvPr id="24" name="图片 23"/>
            <p:cNvPicPr>
              <a:picLocks noChangeAspect="1"/>
            </p:cNvPicPr>
            <p:nvPr/>
          </p:nvPicPr>
          <p:blipFill rotWithShape="1">
            <a:blip r:embed="rId8" cstate="print">
              <a:extLst>
                <a:ext uri="{28A0092B-C50C-407E-A947-70E740481C1C}">
                  <a14:useLocalDpi xmlns:a14="http://schemas.microsoft.com/office/drawing/2010/main" val="0"/>
                </a:ext>
              </a:extLst>
            </a:blip>
            <a:srcRect l="2042" t="71336" r="69279" b="3645"/>
            <a:stretch>
              <a:fillRect/>
            </a:stretch>
          </p:blipFill>
          <p:spPr>
            <a:xfrm flipH="1">
              <a:off x="7123626" y="1737017"/>
              <a:ext cx="1032154" cy="900078"/>
            </a:xfrm>
            <a:prstGeom prst="roundRect">
              <a:avLst>
                <a:gd name="adj" fmla="val 0"/>
              </a:avLst>
            </a:prstGeom>
            <a:ln w="6350">
              <a:solidFill>
                <a:schemeClr val="tx1">
                  <a:lumMod val="95000"/>
                  <a:lumOff val="5000"/>
                </a:schemeClr>
              </a:solidFill>
            </a:ln>
          </p:spPr>
        </p:pic>
        <p:pic>
          <p:nvPicPr>
            <p:cNvPr id="25" name="图片 24"/>
            <p:cNvPicPr>
              <a:picLocks noChangeAspect="1"/>
            </p:cNvPicPr>
            <p:nvPr/>
          </p:nvPicPr>
          <p:blipFill rotWithShape="1">
            <a:blip r:embed="rId8" cstate="print">
              <a:extLst>
                <a:ext uri="{28A0092B-C50C-407E-A947-70E740481C1C}">
                  <a14:useLocalDpi xmlns:a14="http://schemas.microsoft.com/office/drawing/2010/main" val="0"/>
                </a:ext>
              </a:extLst>
            </a:blip>
            <a:srcRect l="71464" t="34849" r="891" b="40132"/>
            <a:stretch>
              <a:fillRect/>
            </a:stretch>
          </p:blipFill>
          <p:spPr>
            <a:xfrm flipH="1">
              <a:off x="-9084" y="1737017"/>
              <a:ext cx="994921" cy="900078"/>
            </a:xfrm>
            <a:prstGeom prst="roundRect">
              <a:avLst>
                <a:gd name="adj" fmla="val 0"/>
              </a:avLst>
            </a:prstGeom>
            <a:ln w="6350">
              <a:solidFill>
                <a:schemeClr val="tx1">
                  <a:lumMod val="95000"/>
                  <a:lumOff val="5000"/>
                </a:schemeClr>
              </a:solidFill>
            </a:ln>
          </p:spPr>
        </p:pic>
        <p:pic>
          <p:nvPicPr>
            <p:cNvPr id="26" name="图片 25"/>
            <p:cNvPicPr>
              <a:picLocks noChangeAspect="1"/>
            </p:cNvPicPr>
            <p:nvPr/>
          </p:nvPicPr>
          <p:blipFill rotWithShape="1">
            <a:blip r:embed="rId6" cstate="print">
              <a:extLst>
                <a:ext uri="{28A0092B-C50C-407E-A947-70E740481C1C}">
                  <a14:useLocalDpi xmlns:a14="http://schemas.microsoft.com/office/drawing/2010/main" val="0"/>
                </a:ext>
              </a:extLst>
            </a:blip>
            <a:srcRect l="64936" t="10839" r="18017" b="69260"/>
            <a:stretch>
              <a:fillRect/>
            </a:stretch>
          </p:blipFill>
          <p:spPr>
            <a:xfrm>
              <a:off x="6095957" y="1737017"/>
              <a:ext cx="1031124" cy="870352"/>
            </a:xfrm>
            <a:prstGeom prst="roundRect">
              <a:avLst>
                <a:gd name="adj" fmla="val 0"/>
              </a:avLst>
            </a:prstGeom>
            <a:ln w="6350">
              <a:solidFill>
                <a:schemeClr val="tx1">
                  <a:lumMod val="95000"/>
                  <a:lumOff val="5000"/>
                </a:schemeClr>
              </a:solidFill>
            </a:ln>
          </p:spPr>
        </p:pic>
        <p:pic>
          <p:nvPicPr>
            <p:cNvPr id="27" name="图片 26"/>
            <p:cNvPicPr>
              <a:picLocks noChangeAspect="1"/>
            </p:cNvPicPr>
            <p:nvPr/>
          </p:nvPicPr>
          <p:blipFill rotWithShape="1">
            <a:blip r:embed="rId18" cstate="print">
              <a:extLst>
                <a:ext uri="{28A0092B-C50C-407E-A947-70E740481C1C}">
                  <a14:useLocalDpi xmlns:a14="http://schemas.microsoft.com/office/drawing/2010/main" val="0"/>
                </a:ext>
              </a:extLst>
            </a:blip>
            <a:srcRect l="73518" t="47335" r="11730" b="34724"/>
            <a:stretch>
              <a:fillRect/>
            </a:stretch>
          </p:blipFill>
          <p:spPr>
            <a:xfrm>
              <a:off x="5073093" y="1737017"/>
              <a:ext cx="1025288" cy="889376"/>
            </a:xfrm>
            <a:prstGeom prst="roundRect">
              <a:avLst>
                <a:gd name="adj" fmla="val 0"/>
              </a:avLst>
            </a:prstGeom>
            <a:ln w="6350">
              <a:solidFill>
                <a:schemeClr val="tx1">
                  <a:lumMod val="95000"/>
                  <a:lumOff val="5000"/>
                </a:schemeClr>
              </a:solidFill>
            </a:ln>
          </p:spPr>
        </p:pic>
        <p:pic>
          <p:nvPicPr>
            <p:cNvPr id="28" name="图片 27"/>
            <p:cNvPicPr>
              <a:picLocks noChangeAspect="1"/>
            </p:cNvPicPr>
            <p:nvPr/>
          </p:nvPicPr>
          <p:blipFill rotWithShape="1">
            <a:blip r:embed="rId19" cstate="print">
              <a:extLst>
                <a:ext uri="{28A0092B-C50C-407E-A947-70E740481C1C}">
                  <a14:useLocalDpi xmlns:a14="http://schemas.microsoft.com/office/drawing/2010/main" val="0"/>
                </a:ext>
              </a:extLst>
            </a:blip>
            <a:srcRect l="2239" t="67162" r="88554" b="21290"/>
            <a:stretch>
              <a:fillRect/>
            </a:stretch>
          </p:blipFill>
          <p:spPr>
            <a:xfrm>
              <a:off x="8149944" y="1737017"/>
              <a:ext cx="994056" cy="889376"/>
            </a:xfrm>
            <a:prstGeom prst="roundRect">
              <a:avLst>
                <a:gd name="adj" fmla="val 0"/>
              </a:avLst>
            </a:prstGeom>
            <a:ln w="6350">
              <a:solidFill>
                <a:schemeClr val="tx1">
                  <a:lumMod val="95000"/>
                  <a:lumOff val="5000"/>
                </a:schemeClr>
              </a:solidFill>
            </a:ln>
          </p:spPr>
        </p:pic>
        <p:pic>
          <p:nvPicPr>
            <p:cNvPr id="29" name="图片 28"/>
            <p:cNvPicPr>
              <a:picLocks noChangeAspect="1"/>
            </p:cNvPicPr>
            <p:nvPr/>
          </p:nvPicPr>
          <p:blipFill rotWithShape="1">
            <a:blip r:embed="rId9" cstate="print">
              <a:extLst>
                <a:ext uri="{28A0092B-C50C-407E-A947-70E740481C1C}">
                  <a14:useLocalDpi xmlns:a14="http://schemas.microsoft.com/office/drawing/2010/main" val="0"/>
                </a:ext>
              </a:extLst>
            </a:blip>
            <a:srcRect l="3764" t="6707" r="79822" b="73392"/>
            <a:stretch>
              <a:fillRect/>
            </a:stretch>
          </p:blipFill>
          <p:spPr>
            <a:xfrm>
              <a:off x="-9396" y="2596893"/>
              <a:ext cx="992852" cy="870352"/>
            </a:xfrm>
            <a:prstGeom prst="roundRect">
              <a:avLst>
                <a:gd name="adj" fmla="val 0"/>
              </a:avLst>
            </a:prstGeom>
            <a:ln w="6350">
              <a:solidFill>
                <a:schemeClr val="tx1">
                  <a:lumMod val="95000"/>
                  <a:lumOff val="5000"/>
                </a:schemeClr>
              </a:solidFill>
            </a:ln>
          </p:spPr>
        </p:pic>
        <p:pic>
          <p:nvPicPr>
            <p:cNvPr id="30" name="图片 29"/>
            <p:cNvPicPr>
              <a:picLocks noChangeAspect="1"/>
            </p:cNvPicPr>
            <p:nvPr/>
          </p:nvPicPr>
          <p:blipFill rotWithShape="1">
            <a:blip r:embed="rId20" cstate="print">
              <a:extLst>
                <a:ext uri="{28A0092B-C50C-407E-A947-70E740481C1C}">
                  <a14:useLocalDpi xmlns:a14="http://schemas.microsoft.com/office/drawing/2010/main" val="0"/>
                </a:ext>
              </a:extLst>
            </a:blip>
            <a:srcRect l="73898" t="7577" r="9485" b="72522"/>
            <a:stretch>
              <a:fillRect/>
            </a:stretch>
          </p:blipFill>
          <p:spPr>
            <a:xfrm>
              <a:off x="2026238" y="2596893"/>
              <a:ext cx="1005093" cy="870352"/>
            </a:xfrm>
            <a:prstGeom prst="roundRect">
              <a:avLst>
                <a:gd name="adj" fmla="val 0"/>
              </a:avLst>
            </a:prstGeom>
            <a:ln w="6350">
              <a:solidFill>
                <a:schemeClr val="tx1">
                  <a:lumMod val="95000"/>
                  <a:lumOff val="5000"/>
                </a:schemeClr>
              </a:solidFill>
            </a:ln>
          </p:spPr>
        </p:pic>
        <p:pic>
          <p:nvPicPr>
            <p:cNvPr id="31" name="图片 30"/>
            <p:cNvPicPr>
              <a:picLocks noChangeAspect="1"/>
            </p:cNvPicPr>
            <p:nvPr/>
          </p:nvPicPr>
          <p:blipFill rotWithShape="1">
            <a:blip r:embed="rId21" cstate="print">
              <a:extLst>
                <a:ext uri="{28A0092B-C50C-407E-A947-70E740481C1C}">
                  <a14:useLocalDpi xmlns:a14="http://schemas.microsoft.com/office/drawing/2010/main" val="0"/>
                </a:ext>
              </a:extLst>
            </a:blip>
            <a:srcRect l="2477" t="741" r="68486" b="74240"/>
            <a:stretch>
              <a:fillRect/>
            </a:stretch>
          </p:blipFill>
          <p:spPr>
            <a:xfrm flipH="1">
              <a:off x="981406" y="2596893"/>
              <a:ext cx="1045037" cy="900078"/>
            </a:xfrm>
            <a:prstGeom prst="roundRect">
              <a:avLst>
                <a:gd name="adj" fmla="val 0"/>
              </a:avLst>
            </a:prstGeom>
            <a:ln w="6350">
              <a:solidFill>
                <a:schemeClr val="tx1">
                  <a:lumMod val="95000"/>
                  <a:lumOff val="5000"/>
                </a:schemeClr>
              </a:solidFill>
            </a:ln>
          </p:spPr>
        </p:pic>
        <p:pic>
          <p:nvPicPr>
            <p:cNvPr id="32" name="图片 31"/>
            <p:cNvPicPr>
              <a:picLocks noChangeAspect="1"/>
            </p:cNvPicPr>
            <p:nvPr/>
          </p:nvPicPr>
          <p:blipFill rotWithShape="1">
            <a:blip r:embed="rId22" cstate="print">
              <a:extLst>
                <a:ext uri="{28A0092B-C50C-407E-A947-70E740481C1C}">
                  <a14:useLocalDpi xmlns:a14="http://schemas.microsoft.com/office/drawing/2010/main" val="0"/>
                </a:ext>
              </a:extLst>
            </a:blip>
            <a:srcRect l="1050" t="16437" r="84939" b="72363"/>
            <a:stretch>
              <a:fillRect/>
            </a:stretch>
          </p:blipFill>
          <p:spPr>
            <a:xfrm>
              <a:off x="3027985" y="2596893"/>
              <a:ext cx="1015378" cy="874522"/>
            </a:xfrm>
            <a:prstGeom prst="roundRect">
              <a:avLst>
                <a:gd name="adj" fmla="val 0"/>
              </a:avLst>
            </a:prstGeom>
            <a:ln w="6350">
              <a:solidFill>
                <a:schemeClr val="tx1">
                  <a:lumMod val="95000"/>
                  <a:lumOff val="5000"/>
                </a:schemeClr>
              </a:solidFill>
            </a:ln>
          </p:spPr>
        </p:pic>
        <p:pic>
          <p:nvPicPr>
            <p:cNvPr id="33" name="图片 32"/>
            <p:cNvPicPr>
              <a:picLocks noChangeAspect="1"/>
            </p:cNvPicPr>
            <p:nvPr/>
          </p:nvPicPr>
          <p:blipFill rotWithShape="1">
            <a:blip r:embed="rId23" cstate="print">
              <a:extLst>
                <a:ext uri="{28A0092B-C50C-407E-A947-70E740481C1C}">
                  <a14:useLocalDpi xmlns:a14="http://schemas.microsoft.com/office/drawing/2010/main" val="0"/>
                </a:ext>
              </a:extLst>
            </a:blip>
            <a:srcRect l="7443" t="780" r="79736" b="83647"/>
            <a:stretch>
              <a:fillRect/>
            </a:stretch>
          </p:blipFill>
          <p:spPr>
            <a:xfrm>
              <a:off x="5071797" y="2596893"/>
              <a:ext cx="1026584" cy="889376"/>
            </a:xfrm>
            <a:prstGeom prst="roundRect">
              <a:avLst>
                <a:gd name="adj" fmla="val 0"/>
              </a:avLst>
            </a:prstGeom>
            <a:ln w="6350">
              <a:solidFill>
                <a:schemeClr val="tx1">
                  <a:lumMod val="95000"/>
                  <a:lumOff val="5000"/>
                </a:schemeClr>
              </a:solidFill>
            </a:ln>
          </p:spPr>
        </p:pic>
        <p:pic>
          <p:nvPicPr>
            <p:cNvPr id="34" name="图片 33"/>
            <p:cNvPicPr>
              <a:picLocks noChangeAspect="1"/>
            </p:cNvPicPr>
            <p:nvPr/>
          </p:nvPicPr>
          <p:blipFill rotWithShape="1">
            <a:blip r:embed="rId24" cstate="print">
              <a:extLst>
                <a:ext uri="{28A0092B-C50C-407E-A947-70E740481C1C}">
                  <a14:useLocalDpi xmlns:a14="http://schemas.microsoft.com/office/drawing/2010/main" val="0"/>
                </a:ext>
              </a:extLst>
            </a:blip>
            <a:srcRect l="49259" t="49267" r="40457" b="38212"/>
            <a:stretch>
              <a:fillRect/>
            </a:stretch>
          </p:blipFill>
          <p:spPr>
            <a:xfrm>
              <a:off x="4045479" y="2596893"/>
              <a:ext cx="1024202" cy="889376"/>
            </a:xfrm>
            <a:prstGeom prst="roundRect">
              <a:avLst>
                <a:gd name="adj" fmla="val 0"/>
              </a:avLst>
            </a:prstGeom>
            <a:ln w="6350">
              <a:solidFill>
                <a:schemeClr val="tx1">
                  <a:lumMod val="95000"/>
                  <a:lumOff val="5000"/>
                </a:schemeClr>
              </a:solidFill>
            </a:ln>
          </p:spPr>
        </p:pic>
        <p:pic>
          <p:nvPicPr>
            <p:cNvPr id="35" name="图片 34"/>
            <p:cNvPicPr>
              <a:picLocks noChangeAspect="1"/>
            </p:cNvPicPr>
            <p:nvPr/>
          </p:nvPicPr>
          <p:blipFill rotWithShape="1">
            <a:blip r:embed="rId25" cstate="print">
              <a:extLst>
                <a:ext uri="{28A0092B-C50C-407E-A947-70E740481C1C}">
                  <a14:useLocalDpi xmlns:a14="http://schemas.microsoft.com/office/drawing/2010/main" val="0"/>
                </a:ext>
              </a:extLst>
            </a:blip>
            <a:srcRect l="88167" t="78193" r="1802" b="9286"/>
            <a:stretch>
              <a:fillRect/>
            </a:stretch>
          </p:blipFill>
          <p:spPr>
            <a:xfrm>
              <a:off x="8147469" y="2596893"/>
              <a:ext cx="998912" cy="889376"/>
            </a:xfrm>
            <a:prstGeom prst="roundRect">
              <a:avLst>
                <a:gd name="adj" fmla="val 0"/>
              </a:avLst>
            </a:prstGeom>
            <a:ln w="6350">
              <a:solidFill>
                <a:schemeClr val="tx1">
                  <a:lumMod val="95000"/>
                  <a:lumOff val="5000"/>
                </a:schemeClr>
              </a:solidFill>
            </a:ln>
          </p:spPr>
        </p:pic>
        <p:pic>
          <p:nvPicPr>
            <p:cNvPr id="36" name="图片 35"/>
            <p:cNvPicPr>
              <a:picLocks noChangeAspect="1"/>
            </p:cNvPicPr>
            <p:nvPr/>
          </p:nvPicPr>
          <p:blipFill rotWithShape="1">
            <a:blip r:embed="rId25" cstate="print">
              <a:extLst>
                <a:ext uri="{28A0092B-C50C-407E-A947-70E740481C1C}">
                  <a14:useLocalDpi xmlns:a14="http://schemas.microsoft.com/office/drawing/2010/main" val="0"/>
                </a:ext>
              </a:extLst>
            </a:blip>
            <a:srcRect l="36304" t="12508" r="53376" b="74971"/>
            <a:stretch>
              <a:fillRect/>
            </a:stretch>
          </p:blipFill>
          <p:spPr>
            <a:xfrm>
              <a:off x="7125730" y="2596893"/>
              <a:ext cx="1027670" cy="889376"/>
            </a:xfrm>
            <a:prstGeom prst="roundRect">
              <a:avLst>
                <a:gd name="adj" fmla="val 0"/>
              </a:avLst>
            </a:prstGeom>
            <a:ln w="6350">
              <a:solidFill>
                <a:schemeClr val="tx1">
                  <a:lumMod val="95000"/>
                  <a:lumOff val="5000"/>
                </a:schemeClr>
              </a:solidFill>
            </a:ln>
          </p:spPr>
        </p:pic>
        <p:pic>
          <p:nvPicPr>
            <p:cNvPr id="37" name="图片 36"/>
            <p:cNvPicPr>
              <a:picLocks noChangeAspect="1"/>
            </p:cNvPicPr>
            <p:nvPr/>
          </p:nvPicPr>
          <p:blipFill rotWithShape="1">
            <a:blip r:embed="rId25" cstate="print">
              <a:extLst>
                <a:ext uri="{28A0092B-C50C-407E-A947-70E740481C1C}">
                  <a14:useLocalDpi xmlns:a14="http://schemas.microsoft.com/office/drawing/2010/main" val="0"/>
                </a:ext>
              </a:extLst>
            </a:blip>
            <a:srcRect l="71406" t="14918" r="18271" b="72561"/>
            <a:stretch>
              <a:fillRect/>
            </a:stretch>
          </p:blipFill>
          <p:spPr>
            <a:xfrm>
              <a:off x="6101377" y="2596893"/>
              <a:ext cx="1028086" cy="889376"/>
            </a:xfrm>
            <a:prstGeom prst="roundRect">
              <a:avLst>
                <a:gd name="adj" fmla="val 0"/>
              </a:avLst>
            </a:prstGeom>
            <a:ln w="6350">
              <a:solidFill>
                <a:schemeClr val="tx1">
                  <a:lumMod val="95000"/>
                  <a:lumOff val="5000"/>
                </a:schemeClr>
              </a:solidFill>
            </a:ln>
          </p:spPr>
        </p:pic>
        <p:pic>
          <p:nvPicPr>
            <p:cNvPr id="38" name="图片 37"/>
            <p:cNvPicPr>
              <a:picLocks noChangeAspect="1"/>
            </p:cNvPicPr>
            <p:nvPr/>
          </p:nvPicPr>
          <p:blipFill rotWithShape="1">
            <a:blip r:embed="rId1" cstate="print">
              <a:extLst>
                <a:ext uri="{28A0092B-C50C-407E-A947-70E740481C1C}">
                  <a14:useLocalDpi xmlns:a14="http://schemas.microsoft.com/office/drawing/2010/main" val="0"/>
                </a:ext>
              </a:extLst>
            </a:blip>
            <a:srcRect l="10384" t="35166" r="57886" b="37127"/>
            <a:stretch>
              <a:fillRect/>
            </a:stretch>
          </p:blipFill>
          <p:spPr>
            <a:xfrm flipH="1">
              <a:off x="7104668" y="3444979"/>
              <a:ext cx="1031174" cy="900078"/>
            </a:xfrm>
            <a:prstGeom prst="roundRect">
              <a:avLst>
                <a:gd name="adj" fmla="val 0"/>
              </a:avLst>
            </a:prstGeom>
            <a:ln w="12700">
              <a:solidFill>
                <a:schemeClr val="tx1">
                  <a:lumMod val="95000"/>
                  <a:lumOff val="5000"/>
                </a:schemeClr>
              </a:solidFill>
            </a:ln>
          </p:spPr>
        </p:pic>
        <p:pic>
          <p:nvPicPr>
            <p:cNvPr id="39" name="图片 38"/>
            <p:cNvPicPr>
              <a:picLocks noChangeAspect="1"/>
            </p:cNvPicPr>
            <p:nvPr/>
          </p:nvPicPr>
          <p:blipFill rotWithShape="1">
            <a:blip r:embed="rId2" cstate="print">
              <a:extLst>
                <a:ext uri="{28A0092B-C50C-407E-A947-70E740481C1C}">
                  <a14:useLocalDpi xmlns:a14="http://schemas.microsoft.com/office/drawing/2010/main" val="0"/>
                </a:ext>
              </a:extLst>
            </a:blip>
            <a:srcRect l="62471" t="29509" r="12884" b="50753"/>
            <a:stretch>
              <a:fillRect/>
            </a:stretch>
          </p:blipFill>
          <p:spPr>
            <a:xfrm>
              <a:off x="3069010" y="3444979"/>
              <a:ext cx="1013499" cy="874522"/>
            </a:xfrm>
            <a:prstGeom prst="roundRect">
              <a:avLst>
                <a:gd name="adj" fmla="val 0"/>
              </a:avLst>
            </a:prstGeom>
            <a:ln w="12700">
              <a:solidFill>
                <a:schemeClr val="tx1">
                  <a:lumMod val="95000"/>
                  <a:lumOff val="5000"/>
                </a:schemeClr>
              </a:solidFill>
            </a:ln>
          </p:spPr>
        </p:pic>
        <p:pic>
          <p:nvPicPr>
            <p:cNvPr id="40" name="图片 39"/>
            <p:cNvPicPr>
              <a:picLocks noChangeAspect="1"/>
            </p:cNvPicPr>
            <p:nvPr/>
          </p:nvPicPr>
          <p:blipFill rotWithShape="1">
            <a:blip r:embed="rId4" cstate="print">
              <a:extLst>
                <a:ext uri="{28A0092B-C50C-407E-A947-70E740481C1C}">
                  <a14:useLocalDpi xmlns:a14="http://schemas.microsoft.com/office/drawing/2010/main" val="0"/>
                </a:ext>
              </a:extLst>
            </a:blip>
            <a:srcRect l="74439" t="624" r="4829" b="82782"/>
            <a:stretch>
              <a:fillRect/>
            </a:stretch>
          </p:blipFill>
          <p:spPr>
            <a:xfrm>
              <a:off x="5113605" y="3444979"/>
              <a:ext cx="1014024" cy="874522"/>
            </a:xfrm>
            <a:prstGeom prst="roundRect">
              <a:avLst>
                <a:gd name="adj" fmla="val 0"/>
              </a:avLst>
            </a:prstGeom>
            <a:ln w="12700">
              <a:solidFill>
                <a:schemeClr val="tx1">
                  <a:lumMod val="95000"/>
                  <a:lumOff val="5000"/>
                </a:schemeClr>
              </a:solidFill>
            </a:ln>
          </p:spPr>
        </p:pic>
        <p:pic>
          <p:nvPicPr>
            <p:cNvPr id="41" name="图片 40"/>
            <p:cNvPicPr>
              <a:picLocks noChangeAspect="1"/>
            </p:cNvPicPr>
            <p:nvPr/>
          </p:nvPicPr>
          <p:blipFill rotWithShape="1">
            <a:blip r:embed="rId5" cstate="print">
              <a:extLst>
                <a:ext uri="{28A0092B-C50C-407E-A947-70E740481C1C}">
                  <a14:useLocalDpi xmlns:a14="http://schemas.microsoft.com/office/drawing/2010/main" val="0"/>
                </a:ext>
              </a:extLst>
            </a:blip>
            <a:srcRect l="394" t="16437" r="85634" b="72363"/>
            <a:stretch>
              <a:fillRect/>
            </a:stretch>
          </p:blipFill>
          <p:spPr>
            <a:xfrm>
              <a:off x="8134494" y="3444979"/>
              <a:ext cx="1012571" cy="874522"/>
            </a:xfrm>
            <a:prstGeom prst="roundRect">
              <a:avLst>
                <a:gd name="adj" fmla="val 0"/>
              </a:avLst>
            </a:prstGeom>
            <a:ln w="12700">
              <a:solidFill>
                <a:schemeClr val="tx1">
                  <a:lumMod val="95000"/>
                  <a:lumOff val="5000"/>
                </a:schemeClr>
              </a:solidFill>
            </a:ln>
          </p:spPr>
        </p:pic>
        <p:pic>
          <p:nvPicPr>
            <p:cNvPr id="42" name="图片 41"/>
            <p:cNvPicPr>
              <a:picLocks noChangeAspect="1"/>
            </p:cNvPicPr>
            <p:nvPr/>
          </p:nvPicPr>
          <p:blipFill rotWithShape="1">
            <a:blip r:embed="rId6" cstate="print">
              <a:extLst>
                <a:ext uri="{28A0092B-C50C-407E-A947-70E740481C1C}">
                  <a14:useLocalDpi xmlns:a14="http://schemas.microsoft.com/office/drawing/2010/main" val="0"/>
                </a:ext>
              </a:extLst>
            </a:blip>
            <a:srcRect l="40876" t="5619" r="42415" b="74480"/>
            <a:stretch>
              <a:fillRect/>
            </a:stretch>
          </p:blipFill>
          <p:spPr>
            <a:xfrm>
              <a:off x="2059646" y="3444979"/>
              <a:ext cx="1010715" cy="870352"/>
            </a:xfrm>
            <a:prstGeom prst="roundRect">
              <a:avLst>
                <a:gd name="adj" fmla="val 0"/>
              </a:avLst>
            </a:prstGeom>
            <a:ln w="12700">
              <a:solidFill>
                <a:schemeClr val="tx1">
                  <a:lumMod val="95000"/>
                  <a:lumOff val="5000"/>
                </a:schemeClr>
              </a:solidFill>
            </a:ln>
          </p:spPr>
        </p:pic>
        <p:pic>
          <p:nvPicPr>
            <p:cNvPr id="43" name="图片 42"/>
            <p:cNvPicPr>
              <a:picLocks noChangeAspect="1"/>
            </p:cNvPicPr>
            <p:nvPr/>
          </p:nvPicPr>
          <p:blipFill rotWithShape="1">
            <a:blip r:embed="rId7" cstate="print">
              <a:extLst>
                <a:ext uri="{28A0092B-C50C-407E-A947-70E740481C1C}">
                  <a14:useLocalDpi xmlns:a14="http://schemas.microsoft.com/office/drawing/2010/main" val="0"/>
                </a:ext>
              </a:extLst>
            </a:blip>
            <a:srcRect l="50235" t="71708" r="17947" b="585"/>
            <a:stretch>
              <a:fillRect/>
            </a:stretch>
          </p:blipFill>
          <p:spPr>
            <a:xfrm flipH="1">
              <a:off x="0" y="3444979"/>
              <a:ext cx="1034028" cy="900078"/>
            </a:xfrm>
            <a:prstGeom prst="roundRect">
              <a:avLst>
                <a:gd name="adj" fmla="val 0"/>
              </a:avLst>
            </a:prstGeom>
            <a:ln w="12700">
              <a:solidFill>
                <a:schemeClr val="tx1">
                  <a:lumMod val="95000"/>
                  <a:lumOff val="5000"/>
                </a:schemeClr>
              </a:solidFill>
            </a:ln>
          </p:spPr>
        </p:pic>
        <p:pic>
          <p:nvPicPr>
            <p:cNvPr id="44" name="图片 43"/>
            <p:cNvPicPr>
              <a:picLocks noChangeAspect="1"/>
            </p:cNvPicPr>
            <p:nvPr/>
          </p:nvPicPr>
          <p:blipFill rotWithShape="1">
            <a:blip r:embed="rId11" cstate="print">
              <a:extLst>
                <a:ext uri="{28A0092B-C50C-407E-A947-70E740481C1C}">
                  <a14:useLocalDpi xmlns:a14="http://schemas.microsoft.com/office/drawing/2010/main" val="0"/>
                </a:ext>
              </a:extLst>
            </a:blip>
            <a:srcRect l="8160" t="27590" r="82316" b="60862"/>
            <a:stretch>
              <a:fillRect/>
            </a:stretch>
          </p:blipFill>
          <p:spPr>
            <a:xfrm>
              <a:off x="1032677" y="3444979"/>
              <a:ext cx="1028320" cy="889376"/>
            </a:xfrm>
            <a:prstGeom prst="roundRect">
              <a:avLst>
                <a:gd name="adj" fmla="val 0"/>
              </a:avLst>
            </a:prstGeom>
            <a:ln w="12700">
              <a:solidFill>
                <a:schemeClr val="tx1">
                  <a:lumMod val="95000"/>
                  <a:lumOff val="5000"/>
                </a:schemeClr>
              </a:solidFill>
            </a:ln>
          </p:spPr>
        </p:pic>
        <p:pic>
          <p:nvPicPr>
            <p:cNvPr id="45" name="图片 44"/>
            <p:cNvPicPr>
              <a:picLocks noChangeAspect="1"/>
            </p:cNvPicPr>
            <p:nvPr/>
          </p:nvPicPr>
          <p:blipFill rotWithShape="1">
            <a:blip r:embed="rId12" cstate="print">
              <a:extLst>
                <a:ext uri="{28A0092B-C50C-407E-A947-70E740481C1C}">
                  <a14:useLocalDpi xmlns:a14="http://schemas.microsoft.com/office/drawing/2010/main" val="0"/>
                </a:ext>
              </a:extLst>
            </a:blip>
            <a:srcRect l="15348" t="43152" r="75078" b="45300"/>
            <a:stretch>
              <a:fillRect/>
            </a:stretch>
          </p:blipFill>
          <p:spPr>
            <a:xfrm>
              <a:off x="4081158" y="3444979"/>
              <a:ext cx="1033798" cy="889376"/>
            </a:xfrm>
            <a:prstGeom prst="roundRect">
              <a:avLst>
                <a:gd name="adj" fmla="val 0"/>
              </a:avLst>
            </a:prstGeom>
            <a:ln w="12700">
              <a:solidFill>
                <a:schemeClr val="tx1">
                  <a:lumMod val="95000"/>
                  <a:lumOff val="5000"/>
                </a:schemeClr>
              </a:solidFill>
            </a:ln>
          </p:spPr>
        </p:pic>
        <p:pic>
          <p:nvPicPr>
            <p:cNvPr id="46" name="图片 45"/>
            <p:cNvPicPr>
              <a:picLocks noChangeAspect="1"/>
            </p:cNvPicPr>
            <p:nvPr/>
          </p:nvPicPr>
          <p:blipFill rotWithShape="1">
            <a:blip r:embed="rId12" cstate="print">
              <a:extLst>
                <a:ext uri="{28A0092B-C50C-407E-A947-70E740481C1C}">
                  <a14:useLocalDpi xmlns:a14="http://schemas.microsoft.com/office/drawing/2010/main" val="0"/>
                </a:ext>
              </a:extLst>
            </a:blip>
            <a:srcRect l="32897" t="83317" r="58029" b="5135"/>
            <a:stretch>
              <a:fillRect/>
            </a:stretch>
          </p:blipFill>
          <p:spPr>
            <a:xfrm>
              <a:off x="6126278" y="3444979"/>
              <a:ext cx="979741" cy="889376"/>
            </a:xfrm>
            <a:prstGeom prst="roundRect">
              <a:avLst>
                <a:gd name="adj" fmla="val 0"/>
              </a:avLst>
            </a:prstGeom>
            <a:ln w="12700">
              <a:solidFill>
                <a:schemeClr val="tx1">
                  <a:lumMod val="95000"/>
                  <a:lumOff val="5000"/>
                </a:schemeClr>
              </a:solidFill>
            </a:ln>
          </p:spPr>
        </p:pic>
        <p:sp>
          <p:nvSpPr>
            <p:cNvPr id="121" name="矩形 120"/>
            <p:cNvSpPr/>
            <p:nvPr/>
          </p:nvSpPr>
          <p:spPr>
            <a:xfrm>
              <a:off x="-27548" y="-16278"/>
              <a:ext cx="9169173" cy="892637"/>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65" name="矩形 64"/>
            <p:cNvSpPr/>
            <p:nvPr/>
          </p:nvSpPr>
          <p:spPr>
            <a:xfrm>
              <a:off x="-27548" y="830929"/>
              <a:ext cx="9196038" cy="63993"/>
            </a:xfrm>
            <a:prstGeom prst="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
        <p:nvSpPr>
          <p:cNvPr id="47" name="矩形 46"/>
          <p:cNvSpPr/>
          <p:nvPr/>
        </p:nvSpPr>
        <p:spPr>
          <a:xfrm>
            <a:off x="-27548" y="890299"/>
            <a:ext cx="9178692" cy="4253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48" name="TextBox 22"/>
          <p:cNvSpPr txBox="1">
            <a:spLocks noChangeArrowheads="1"/>
          </p:cNvSpPr>
          <p:nvPr/>
        </p:nvSpPr>
        <p:spPr bwMode="auto">
          <a:xfrm>
            <a:off x="6960482"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srgbClr val="2C92F4"/>
                </a:solidFill>
                <a:latin typeface="方正兰亭纤黑_GBK" panose="02000000000000000000" pitchFamily="2" charset="-122"/>
                <a:ea typeface="方正兰亭纤黑_GBK" panose="02000000000000000000" pitchFamily="2" charset="-122"/>
              </a:rPr>
              <a:t>年终</a:t>
            </a:r>
            <a:endParaRPr lang="en-US" altLang="zh-CN" sz="800" dirty="0">
              <a:solidFill>
                <a:srgbClr val="2C92F4"/>
              </a:solidFill>
              <a:latin typeface="方正兰亭纤黑_GBK" panose="02000000000000000000" pitchFamily="2" charset="-122"/>
              <a:ea typeface="方正兰亭纤黑_GBK" panose="02000000000000000000" pitchFamily="2" charset="-122"/>
            </a:endParaRPr>
          </a:p>
        </p:txBody>
      </p:sp>
      <p:sp>
        <p:nvSpPr>
          <p:cNvPr id="49" name="TextBox 22"/>
          <p:cNvSpPr txBox="1">
            <a:spLocks noChangeArrowheads="1"/>
          </p:cNvSpPr>
          <p:nvPr/>
        </p:nvSpPr>
        <p:spPr bwMode="auto">
          <a:xfrm>
            <a:off x="7842240"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总结</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0" name="TextBox 22"/>
          <p:cNvSpPr txBox="1">
            <a:spLocks noChangeArrowheads="1"/>
          </p:cNvSpPr>
          <p:nvPr/>
        </p:nvSpPr>
        <p:spPr bwMode="auto">
          <a:xfrm>
            <a:off x="7401361" y="4756554"/>
            <a:ext cx="484437" cy="246221"/>
          </a:xfrm>
          <a:prstGeom prst="rect">
            <a:avLst/>
          </a:prstGeom>
          <a:noFill/>
          <a:effectLst/>
        </p:spPr>
        <p:txBody>
          <a:bodyPr vert="horz" wrap="square">
            <a:spAutoFit/>
          </a:bodyPr>
          <a:lstStyle>
            <a:defPPr>
              <a:defRPr lang="zh-CN"/>
            </a:defPPr>
            <a:lvl1pPr algn="dist" fontAlgn="auto">
              <a:spcBef>
                <a:spcPts val="0"/>
              </a:spcBef>
              <a:spcAft>
                <a:spcPts val="0"/>
              </a:spcAft>
              <a:defRPr sz="3200" b="0">
                <a:solidFill>
                  <a:srgbClr val="68B92E"/>
                </a:solidFill>
                <a:effectLst/>
                <a:latin typeface="汉仪大黑简" panose="02010609000101010101" pitchFamily="49" charset="-122"/>
                <a:ea typeface="汉仪大黑简" panose="02010609000101010101" pitchFamily="49" charset="-122"/>
              </a:defRPr>
            </a:lvl1pPr>
          </a:lstStyle>
          <a:p>
            <a:pPr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汇报</a:t>
            </a:r>
            <a:endParaRPr lang="en-US" altLang="zh-CN" sz="10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4" name="任意多边形 53"/>
          <p:cNvSpPr/>
          <p:nvPr/>
        </p:nvSpPr>
        <p:spPr>
          <a:xfrm flipV="1">
            <a:off x="458194" y="4948500"/>
            <a:ext cx="8227613" cy="45719"/>
          </a:xfrm>
          <a:custGeom>
            <a:avLst/>
            <a:gdLst>
              <a:gd name="connsiteX0" fmla="*/ 0 w 7459980"/>
              <a:gd name="connsiteY0" fmla="*/ 0 h 0"/>
              <a:gd name="connsiteX1" fmla="*/ 7459980 w 7459980"/>
              <a:gd name="connsiteY1" fmla="*/ 0 h 0"/>
            </a:gdLst>
            <a:ahLst/>
            <a:cxnLst>
              <a:cxn ang="0">
                <a:pos x="connsiteX0" y="connsiteY0"/>
              </a:cxn>
              <a:cxn ang="0">
                <a:pos x="connsiteX1" y="connsiteY1"/>
              </a:cxn>
            </a:cxnLst>
            <a:rect l="l" t="t" r="r" b="b"/>
            <a:pathLst>
              <a:path w="7459980">
                <a:moveTo>
                  <a:pt x="0" y="0"/>
                </a:moveTo>
                <a:lnTo>
                  <a:pt x="7459980" y="0"/>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55" name="组合 54"/>
          <p:cNvGrpSpPr/>
          <p:nvPr/>
        </p:nvGrpSpPr>
        <p:grpSpPr>
          <a:xfrm>
            <a:off x="522492" y="4894338"/>
            <a:ext cx="298842" cy="56437"/>
            <a:chOff x="927522" y="4800600"/>
            <a:chExt cx="421637" cy="79627"/>
          </a:xfrm>
        </p:grpSpPr>
        <p:sp>
          <p:nvSpPr>
            <p:cNvPr id="56" name="矩形 55"/>
            <p:cNvSpPr/>
            <p:nvPr/>
          </p:nvSpPr>
          <p:spPr>
            <a:xfrm>
              <a:off x="1269532" y="4800600"/>
              <a:ext cx="79627" cy="79627"/>
            </a:xfrm>
            <a:prstGeom prst="rect">
              <a:avLst/>
            </a:prstGeom>
            <a:solidFill>
              <a:srgbClr val="0E1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7" name="矩形 56"/>
            <p:cNvSpPr/>
            <p:nvPr/>
          </p:nvSpPr>
          <p:spPr>
            <a:xfrm>
              <a:off x="1155528" y="4800600"/>
              <a:ext cx="79627" cy="79627"/>
            </a:xfrm>
            <a:prstGeom prst="rect">
              <a:avLst/>
            </a:prstGeom>
            <a:solidFill>
              <a:srgbClr val="217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8" name="矩形 57"/>
            <p:cNvSpPr/>
            <p:nvPr/>
          </p:nvSpPr>
          <p:spPr>
            <a:xfrm>
              <a:off x="927522" y="4800600"/>
              <a:ext cx="79627" cy="79627"/>
            </a:xfrm>
            <a:prstGeom prst="rect">
              <a:avLst/>
            </a:prstGeom>
            <a:solidFill>
              <a:srgbClr val="C6CD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9" name="矩形 58"/>
            <p:cNvSpPr/>
            <p:nvPr/>
          </p:nvSpPr>
          <p:spPr>
            <a:xfrm>
              <a:off x="1041525" y="4800600"/>
              <a:ext cx="79627" cy="796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
        <p:nvSpPr>
          <p:cNvPr id="63" name="TextBox 22"/>
          <p:cNvSpPr txBox="1">
            <a:spLocks noChangeArrowheads="1"/>
          </p:cNvSpPr>
          <p:nvPr/>
        </p:nvSpPr>
        <p:spPr bwMode="auto">
          <a:xfrm>
            <a:off x="8283119" y="4756554"/>
            <a:ext cx="484437" cy="253916"/>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计划</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123" name="TextBox 164"/>
          <p:cNvSpPr txBox="1">
            <a:spLocks noChangeArrowheads="1"/>
          </p:cNvSpPr>
          <p:nvPr/>
        </p:nvSpPr>
        <p:spPr bwMode="auto">
          <a:xfrm>
            <a:off x="256873" y="176381"/>
            <a:ext cx="9353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8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28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4" name="矩形 123"/>
          <p:cNvSpPr/>
          <p:nvPr/>
        </p:nvSpPr>
        <p:spPr bwMode="auto">
          <a:xfrm>
            <a:off x="1070376" y="438014"/>
            <a:ext cx="987322" cy="261610"/>
          </a:xfrm>
          <a:prstGeom prst="rect">
            <a:avLst/>
          </a:prstGeom>
        </p:spPr>
        <p:txBody>
          <a:bodyPr wrap="none">
            <a:spAutoFit/>
          </a:bodyPr>
          <a:lstStyle/>
          <a:p>
            <a:pPr defTabSz="685800">
              <a:defRPr/>
            </a:pPr>
            <a:r>
              <a:rPr lang="en-US" altLang="zh-CN" sz="1100" spc="23" dirty="0">
                <a:solidFill>
                  <a:prstClr val="white"/>
                </a:solidFill>
                <a:latin typeface="Arial" panose="020B0604020202020204" pitchFamily="34" charset="0"/>
                <a:ea typeface="方正正纤黑简体" panose="02000000000000000000" pitchFamily="2" charset="-122"/>
                <a:cs typeface="Arial" panose="020B0604020202020204" pitchFamily="34" charset="0"/>
              </a:rPr>
              <a:t>CONTENTS</a:t>
            </a:r>
            <a:endParaRPr lang="zh-CN" altLang="en-US" sz="1100" spc="23" dirty="0">
              <a:solidFill>
                <a:prstClr val="white"/>
              </a:solidFill>
              <a:latin typeface="Arial" panose="020B0604020202020204" pitchFamily="34" charset="0"/>
              <a:ea typeface="方正正纤黑简体" panose="02000000000000000000" pitchFamily="2" charset="-122"/>
              <a:cs typeface="Arial" panose="020B0604020202020204" pitchFamily="34" charset="0"/>
            </a:endParaRPr>
          </a:p>
        </p:txBody>
      </p:sp>
      <p:pic>
        <p:nvPicPr>
          <p:cNvPr id="127" name="图片 126"/>
          <p:cNvPicPr>
            <a:picLocks noChangeAspect="1"/>
          </p:cNvPicPr>
          <p:nvPr/>
        </p:nvPicPr>
        <p:blipFill rotWithShape="1">
          <a:blip r:embed="rId15" cstate="print">
            <a:extLst>
              <a:ext uri="{28A0092B-C50C-407E-A947-70E740481C1C}">
                <a14:useLocalDpi xmlns:a14="http://schemas.microsoft.com/office/drawing/2010/main" val="0"/>
              </a:ext>
            </a:extLst>
          </a:blip>
          <a:srcRect l="16134" t="72773" r="70056" b="16027"/>
          <a:stretch>
            <a:fillRect/>
          </a:stretch>
        </p:blipFill>
        <p:spPr>
          <a:xfrm>
            <a:off x="2039702" y="896798"/>
            <a:ext cx="1000803" cy="874522"/>
          </a:xfrm>
          <a:prstGeom prst="roundRect">
            <a:avLst>
              <a:gd name="adj" fmla="val 0"/>
            </a:avLst>
          </a:prstGeom>
          <a:ln w="6350">
            <a:solidFill>
              <a:srgbClr val="2C92F4"/>
            </a:solidFill>
          </a:ln>
        </p:spPr>
      </p:pic>
      <p:pic>
        <p:nvPicPr>
          <p:cNvPr id="130" name="图片 129"/>
          <p:cNvPicPr>
            <a:picLocks noChangeAspect="1"/>
          </p:cNvPicPr>
          <p:nvPr/>
        </p:nvPicPr>
        <p:blipFill rotWithShape="1">
          <a:blip r:embed="rId9" cstate="print">
            <a:extLst>
              <a:ext uri="{28A0092B-C50C-407E-A947-70E740481C1C}">
                <a14:useLocalDpi xmlns:a14="http://schemas.microsoft.com/office/drawing/2010/main" val="0"/>
              </a:ext>
            </a:extLst>
          </a:blip>
          <a:srcRect l="40876" t="5619" r="42724" b="74479"/>
          <a:stretch>
            <a:fillRect/>
          </a:stretch>
        </p:blipFill>
        <p:spPr>
          <a:xfrm>
            <a:off x="3048314" y="3566630"/>
            <a:ext cx="992026" cy="870352"/>
          </a:xfrm>
          <a:prstGeom prst="roundRect">
            <a:avLst>
              <a:gd name="adj" fmla="val 0"/>
            </a:avLst>
          </a:prstGeom>
          <a:ln w="6350">
            <a:solidFill>
              <a:srgbClr val="2C92F4"/>
            </a:solidFill>
          </a:ln>
        </p:spPr>
      </p:pic>
      <p:pic>
        <p:nvPicPr>
          <p:cNvPr id="131" name="图片 130"/>
          <p:cNvPicPr>
            <a:picLocks noChangeAspect="1"/>
          </p:cNvPicPr>
          <p:nvPr/>
        </p:nvPicPr>
        <p:blipFill rotWithShape="1">
          <a:blip r:embed="rId8" cstate="print">
            <a:extLst>
              <a:ext uri="{28A0092B-C50C-407E-A947-70E740481C1C}">
                <a14:useLocalDpi xmlns:a14="http://schemas.microsoft.com/office/drawing/2010/main" val="0"/>
              </a:ext>
            </a:extLst>
          </a:blip>
          <a:srcRect l="71464" t="34849" r="891" b="40132"/>
          <a:stretch>
            <a:fillRect/>
          </a:stretch>
        </p:blipFill>
        <p:spPr>
          <a:xfrm flipH="1">
            <a:off x="3048832" y="1781357"/>
            <a:ext cx="994921" cy="900078"/>
          </a:xfrm>
          <a:prstGeom prst="roundRect">
            <a:avLst>
              <a:gd name="adj" fmla="val 0"/>
            </a:avLst>
          </a:prstGeom>
          <a:ln w="6350">
            <a:solidFill>
              <a:srgbClr val="2C92F4"/>
            </a:solidFill>
          </a:ln>
        </p:spPr>
      </p:pic>
      <p:pic>
        <p:nvPicPr>
          <p:cNvPr id="132" name="图片 131"/>
          <p:cNvPicPr>
            <a:picLocks noChangeAspect="1"/>
          </p:cNvPicPr>
          <p:nvPr/>
        </p:nvPicPr>
        <p:blipFill rotWithShape="1">
          <a:blip r:embed="rId9" cstate="print">
            <a:extLst>
              <a:ext uri="{28A0092B-C50C-407E-A947-70E740481C1C}">
                <a14:useLocalDpi xmlns:a14="http://schemas.microsoft.com/office/drawing/2010/main" val="0"/>
              </a:ext>
            </a:extLst>
          </a:blip>
          <a:srcRect l="3764" t="6707" r="79822" b="73392"/>
          <a:stretch>
            <a:fillRect/>
          </a:stretch>
        </p:blipFill>
        <p:spPr>
          <a:xfrm>
            <a:off x="2047148" y="2690472"/>
            <a:ext cx="992852" cy="870352"/>
          </a:xfrm>
          <a:prstGeom prst="roundRect">
            <a:avLst>
              <a:gd name="adj" fmla="val 0"/>
            </a:avLst>
          </a:prstGeom>
          <a:ln w="6350">
            <a:solidFill>
              <a:srgbClr val="2C92F4"/>
            </a:solidFill>
          </a:ln>
        </p:spPr>
      </p:pic>
      <p:grpSp>
        <p:nvGrpSpPr>
          <p:cNvPr id="52" name="组合 51"/>
          <p:cNvGrpSpPr/>
          <p:nvPr/>
        </p:nvGrpSpPr>
        <p:grpSpPr>
          <a:xfrm>
            <a:off x="3597890" y="1044842"/>
            <a:ext cx="1480918" cy="631267"/>
            <a:chOff x="3132138" y="1090594"/>
            <a:chExt cx="1480918" cy="631267"/>
          </a:xfrm>
        </p:grpSpPr>
        <p:sp>
          <p:nvSpPr>
            <p:cNvPr id="134" name="TextBox 164"/>
            <p:cNvSpPr txBox="1">
              <a:spLocks noChangeArrowheads="1"/>
            </p:cNvSpPr>
            <p:nvPr/>
          </p:nvSpPr>
          <p:spPr bwMode="auto">
            <a:xfrm>
              <a:off x="3132138" y="1090594"/>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企业文化</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5" name="矩形 134"/>
            <p:cNvSpPr/>
            <p:nvPr/>
          </p:nvSpPr>
          <p:spPr>
            <a:xfrm>
              <a:off x="3182863" y="1467945"/>
              <a:ext cx="1379469"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Corpora culture</a:t>
              </a:r>
              <a:endParaRPr lang="zh-CN" altLang="en-US" sz="1050" dirty="0">
                <a:solidFill>
                  <a:prstClr val="black">
                    <a:lumMod val="95000"/>
                    <a:lumOff val="5000"/>
                  </a:prstClr>
                </a:solidFill>
                <a:latin typeface="Arial" panose="020B0604020202020204" pitchFamily="34" charset="0"/>
              </a:endParaRPr>
            </a:p>
          </p:txBody>
        </p:sp>
      </p:grpSp>
      <p:grpSp>
        <p:nvGrpSpPr>
          <p:cNvPr id="53" name="组合 52"/>
          <p:cNvGrpSpPr/>
          <p:nvPr/>
        </p:nvGrpSpPr>
        <p:grpSpPr>
          <a:xfrm>
            <a:off x="4601185" y="2027342"/>
            <a:ext cx="1674607" cy="628303"/>
            <a:chOff x="4140886" y="2022677"/>
            <a:chExt cx="1674607" cy="628303"/>
          </a:xfrm>
        </p:grpSpPr>
        <p:sp>
          <p:nvSpPr>
            <p:cNvPr id="136" name="TextBox 164"/>
            <p:cNvSpPr txBox="1">
              <a:spLocks noChangeArrowheads="1"/>
            </p:cNvSpPr>
            <p:nvPr/>
          </p:nvSpPr>
          <p:spPr bwMode="auto">
            <a:xfrm>
              <a:off x="4140886" y="2022677"/>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发展历程</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7" name="矩形 136"/>
            <p:cNvSpPr/>
            <p:nvPr/>
          </p:nvSpPr>
          <p:spPr>
            <a:xfrm>
              <a:off x="4172436" y="2397064"/>
              <a:ext cx="1643057"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Development history</a:t>
              </a:r>
              <a:endParaRPr lang="zh-CN" altLang="en-US" sz="1050" dirty="0">
                <a:solidFill>
                  <a:prstClr val="black">
                    <a:lumMod val="95000"/>
                    <a:lumOff val="5000"/>
                  </a:prstClr>
                </a:solidFill>
                <a:latin typeface="Arial" panose="020B0604020202020204" pitchFamily="34" charset="0"/>
              </a:endParaRPr>
            </a:p>
          </p:txBody>
        </p:sp>
      </p:grpSp>
      <p:sp>
        <p:nvSpPr>
          <p:cNvPr id="88" name="TextBox 164"/>
          <p:cNvSpPr txBox="1">
            <a:spLocks noChangeArrowheads="1"/>
          </p:cNvSpPr>
          <p:nvPr/>
        </p:nvSpPr>
        <p:spPr bwMode="auto">
          <a:xfrm>
            <a:off x="3148273" y="999942"/>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1</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1" name="TextBox 164"/>
          <p:cNvSpPr txBox="1">
            <a:spLocks noChangeArrowheads="1"/>
          </p:cNvSpPr>
          <p:nvPr/>
        </p:nvSpPr>
        <p:spPr bwMode="auto">
          <a:xfrm>
            <a:off x="4153320" y="1961289"/>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2</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3" name="TextBox 164"/>
          <p:cNvSpPr txBox="1">
            <a:spLocks noChangeArrowheads="1"/>
          </p:cNvSpPr>
          <p:nvPr/>
        </p:nvSpPr>
        <p:spPr bwMode="auto">
          <a:xfrm>
            <a:off x="3149380" y="2842473"/>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3</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5" name="TextBox 164"/>
          <p:cNvSpPr txBox="1">
            <a:spLocks noChangeArrowheads="1"/>
          </p:cNvSpPr>
          <p:nvPr/>
        </p:nvSpPr>
        <p:spPr bwMode="auto">
          <a:xfrm>
            <a:off x="4180816" y="3748707"/>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4</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矩形 50"/>
          <p:cNvSpPr/>
          <p:nvPr/>
        </p:nvSpPr>
        <p:spPr>
          <a:xfrm>
            <a:off x="2038963" y="896798"/>
            <a:ext cx="1000818" cy="876881"/>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87" name="矩形 86"/>
          <p:cNvSpPr/>
          <p:nvPr/>
        </p:nvSpPr>
        <p:spPr>
          <a:xfrm>
            <a:off x="3048634" y="1782684"/>
            <a:ext cx="998013" cy="898751"/>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89" name="矩形 88"/>
          <p:cNvSpPr/>
          <p:nvPr/>
        </p:nvSpPr>
        <p:spPr>
          <a:xfrm>
            <a:off x="2040023" y="2681435"/>
            <a:ext cx="1002828" cy="882700"/>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grpSp>
        <p:nvGrpSpPr>
          <p:cNvPr id="92" name="组合 91"/>
          <p:cNvGrpSpPr/>
          <p:nvPr/>
        </p:nvGrpSpPr>
        <p:grpSpPr>
          <a:xfrm>
            <a:off x="3580260" y="2914246"/>
            <a:ext cx="1480918" cy="617367"/>
            <a:chOff x="3143492" y="2913418"/>
            <a:chExt cx="1480918" cy="617367"/>
          </a:xfrm>
        </p:grpSpPr>
        <p:sp>
          <p:nvSpPr>
            <p:cNvPr id="94" name="TextBox 164"/>
            <p:cNvSpPr txBox="1">
              <a:spLocks noChangeArrowheads="1"/>
            </p:cNvSpPr>
            <p:nvPr/>
          </p:nvSpPr>
          <p:spPr bwMode="auto">
            <a:xfrm>
              <a:off x="3143492" y="2913418"/>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公司概况</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6" name="矩形 95"/>
            <p:cNvSpPr/>
            <p:nvPr/>
          </p:nvSpPr>
          <p:spPr>
            <a:xfrm>
              <a:off x="3218922" y="3276869"/>
              <a:ext cx="1395760"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Company profile</a:t>
              </a:r>
              <a:endParaRPr lang="zh-CN" altLang="en-US" sz="1050" dirty="0">
                <a:solidFill>
                  <a:prstClr val="black">
                    <a:lumMod val="95000"/>
                    <a:lumOff val="5000"/>
                  </a:prstClr>
                </a:solidFill>
                <a:latin typeface="Arial" panose="020B0604020202020204" pitchFamily="34" charset="0"/>
              </a:endParaRPr>
            </a:p>
          </p:txBody>
        </p:sp>
      </p:grpSp>
      <p:grpSp>
        <p:nvGrpSpPr>
          <p:cNvPr id="97" name="组合 96"/>
          <p:cNvGrpSpPr/>
          <p:nvPr/>
        </p:nvGrpSpPr>
        <p:grpSpPr>
          <a:xfrm>
            <a:off x="4611955" y="3819768"/>
            <a:ext cx="1480918" cy="625534"/>
            <a:chOff x="4153320" y="3818603"/>
            <a:chExt cx="1480918" cy="625534"/>
          </a:xfrm>
        </p:grpSpPr>
        <p:sp>
          <p:nvSpPr>
            <p:cNvPr id="98" name="TextBox 164"/>
            <p:cNvSpPr txBox="1">
              <a:spLocks noChangeArrowheads="1"/>
            </p:cNvSpPr>
            <p:nvPr/>
          </p:nvSpPr>
          <p:spPr bwMode="auto">
            <a:xfrm>
              <a:off x="4153320" y="3818603"/>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未来展望</a:t>
              </a:r>
              <a:endParaRPr lang="zh-CN" altLang="en-US" sz="2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9" name="矩形 98"/>
            <p:cNvSpPr/>
            <p:nvPr/>
          </p:nvSpPr>
          <p:spPr>
            <a:xfrm>
              <a:off x="4213569" y="4190221"/>
              <a:ext cx="1379470" cy="253916"/>
            </a:xfrm>
            <a:prstGeom prst="rect">
              <a:avLst/>
            </a:prstGeom>
          </p:spPr>
          <p:txBody>
            <a:bodyPr wrap="square">
              <a:spAutoFit/>
            </a:bodyPr>
            <a:lstStyle/>
            <a:p>
              <a:pPr defTabSz="685800"/>
              <a:r>
                <a:rPr lang="en-US" altLang="zh-CN" sz="1050" dirty="0">
                  <a:solidFill>
                    <a:srgbClr val="2C92F4"/>
                  </a:solidFill>
                  <a:latin typeface="Arial" panose="020B0604020202020204" pitchFamily="34" charset="0"/>
                </a:rPr>
                <a:t>Future prospects</a:t>
              </a:r>
              <a:endParaRPr lang="zh-CN" altLang="en-US" sz="1050" dirty="0">
                <a:solidFill>
                  <a:srgbClr val="2C92F4"/>
                </a:solidFill>
                <a:latin typeface="Arial" panose="020B0604020202020204" pitchFamily="34" charset="0"/>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1"/>
          <p:cNvSpPr txBox="1">
            <a:spLocks noChangeArrowheads="1"/>
          </p:cNvSpPr>
          <p:nvPr/>
        </p:nvSpPr>
        <p:spPr bwMode="auto">
          <a:xfrm flipH="1">
            <a:off x="1659515" y="1369105"/>
            <a:ext cx="888146" cy="276999"/>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685800" eaLnBrk="1" hangingPunct="1">
              <a:defRPr/>
            </a:pPr>
            <a:r>
              <a:rPr lang="en-US" altLang="zh-CN" sz="1050" kern="0" dirty="0">
                <a:solidFill>
                  <a:prstClr val="black">
                    <a:lumMod val="75000"/>
                    <a:lumOff val="25000"/>
                  </a:prstClr>
                </a:solidFill>
                <a:latin typeface="微软雅黑" panose="020B0503020204020204" pitchFamily="34" charset="-122"/>
                <a:ea typeface="微软雅黑" panose="020B0503020204020204" pitchFamily="34" charset="-122"/>
              </a:rPr>
              <a:t>100</a:t>
            </a:r>
            <a:r>
              <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rPr>
              <a:t>%</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7" name="TextBox 11"/>
          <p:cNvSpPr txBox="1">
            <a:spLocks noChangeArrowheads="1"/>
          </p:cNvSpPr>
          <p:nvPr/>
        </p:nvSpPr>
        <p:spPr bwMode="auto">
          <a:xfrm flipH="1">
            <a:off x="1659515" y="1793496"/>
            <a:ext cx="888146" cy="276999"/>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685800" eaLnBrk="1" hangingPunct="1">
              <a:defRPr/>
            </a:pPr>
            <a:r>
              <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rPr>
              <a:t>80%</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8" name="TextBox 11"/>
          <p:cNvSpPr txBox="1">
            <a:spLocks noChangeArrowheads="1"/>
          </p:cNvSpPr>
          <p:nvPr/>
        </p:nvSpPr>
        <p:spPr bwMode="auto">
          <a:xfrm flipH="1">
            <a:off x="1659515" y="2238800"/>
            <a:ext cx="888146" cy="276999"/>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685800" eaLnBrk="1" hangingPunct="1">
              <a:defRPr/>
            </a:pPr>
            <a:r>
              <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rPr>
              <a:t>60%</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9" name="TextBox 11"/>
          <p:cNvSpPr txBox="1">
            <a:spLocks noChangeArrowheads="1"/>
          </p:cNvSpPr>
          <p:nvPr/>
        </p:nvSpPr>
        <p:spPr bwMode="auto">
          <a:xfrm flipH="1">
            <a:off x="1659515" y="2696405"/>
            <a:ext cx="888146" cy="276999"/>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685800" eaLnBrk="1" hangingPunct="1">
              <a:defRPr/>
            </a:pPr>
            <a:r>
              <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rPr>
              <a:t>40%</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bwMode="auto">
          <a:xfrm>
            <a:off x="3362482" y="1966681"/>
            <a:ext cx="3481239" cy="1888234"/>
            <a:chOff x="3118998" y="2481561"/>
            <a:chExt cx="4492878" cy="2436608"/>
          </a:xfrm>
        </p:grpSpPr>
        <p:sp>
          <p:nvSpPr>
            <p:cNvPr id="11" name="上箭头 10"/>
            <p:cNvSpPr/>
            <p:nvPr/>
          </p:nvSpPr>
          <p:spPr>
            <a:xfrm>
              <a:off x="3118998" y="4281635"/>
              <a:ext cx="303229" cy="636534"/>
            </a:xfrm>
            <a:prstGeom prst="upArrow">
              <a:avLst>
                <a:gd name="adj1" fmla="val 100000"/>
                <a:gd name="adj2" fmla="val 50000"/>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2" name="上箭头 11"/>
            <p:cNvSpPr/>
            <p:nvPr/>
          </p:nvSpPr>
          <p:spPr>
            <a:xfrm>
              <a:off x="3492081" y="3849871"/>
              <a:ext cx="303230" cy="1068298"/>
            </a:xfrm>
            <a:prstGeom prst="upArrow">
              <a:avLst>
                <a:gd name="adj1" fmla="val 100000"/>
                <a:gd name="adj2" fmla="val 50000"/>
              </a:avLst>
            </a:prstGeom>
            <a:solidFill>
              <a:srgbClr val="2C92F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3" name="上箭头 12"/>
            <p:cNvSpPr/>
            <p:nvPr/>
          </p:nvSpPr>
          <p:spPr>
            <a:xfrm>
              <a:off x="4414471" y="4137184"/>
              <a:ext cx="304817" cy="780985"/>
            </a:xfrm>
            <a:prstGeom prst="upArrow">
              <a:avLst>
                <a:gd name="adj1" fmla="val 100000"/>
                <a:gd name="adj2" fmla="val 50000"/>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4" name="上箭头 13"/>
            <p:cNvSpPr/>
            <p:nvPr/>
          </p:nvSpPr>
          <p:spPr>
            <a:xfrm>
              <a:off x="4787554" y="3849871"/>
              <a:ext cx="304817" cy="1068298"/>
            </a:xfrm>
            <a:prstGeom prst="upArrow">
              <a:avLst>
                <a:gd name="adj1" fmla="val 100000"/>
                <a:gd name="adj2" fmla="val 50000"/>
              </a:avLst>
            </a:prstGeom>
            <a:solidFill>
              <a:srgbClr val="2C92F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5" name="上箭头 14"/>
            <p:cNvSpPr/>
            <p:nvPr/>
          </p:nvSpPr>
          <p:spPr>
            <a:xfrm>
              <a:off x="5676604" y="4029243"/>
              <a:ext cx="304817" cy="888926"/>
            </a:xfrm>
            <a:prstGeom prst="upArrow">
              <a:avLst>
                <a:gd name="adj1" fmla="val 100000"/>
                <a:gd name="adj2" fmla="val 50000"/>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6" name="上箭头 15"/>
            <p:cNvSpPr/>
            <p:nvPr/>
          </p:nvSpPr>
          <p:spPr>
            <a:xfrm>
              <a:off x="6049688" y="3418108"/>
              <a:ext cx="304817" cy="1500061"/>
            </a:xfrm>
            <a:prstGeom prst="upArrow">
              <a:avLst>
                <a:gd name="adj1" fmla="val 100000"/>
                <a:gd name="adj2" fmla="val 50000"/>
              </a:avLst>
            </a:prstGeom>
            <a:solidFill>
              <a:srgbClr val="2C92F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7" name="上箭头 16"/>
            <p:cNvSpPr/>
            <p:nvPr/>
          </p:nvSpPr>
          <p:spPr>
            <a:xfrm>
              <a:off x="6935563" y="4029243"/>
              <a:ext cx="303229" cy="888926"/>
            </a:xfrm>
            <a:prstGeom prst="upArrow">
              <a:avLst>
                <a:gd name="adj1" fmla="val 100000"/>
                <a:gd name="adj2" fmla="val 50000"/>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dirty="0">
                <a:solidFill>
                  <a:prstClr val="white"/>
                </a:solidFill>
              </a:endParaRPr>
            </a:p>
          </p:txBody>
        </p:sp>
        <p:sp>
          <p:nvSpPr>
            <p:cNvPr id="18" name="上箭头 17"/>
            <p:cNvSpPr/>
            <p:nvPr/>
          </p:nvSpPr>
          <p:spPr>
            <a:xfrm>
              <a:off x="7308646" y="2481561"/>
              <a:ext cx="303230" cy="2436608"/>
            </a:xfrm>
            <a:prstGeom prst="upArrow">
              <a:avLst>
                <a:gd name="adj1" fmla="val 100000"/>
                <a:gd name="adj2" fmla="val 50000"/>
              </a:avLst>
            </a:prstGeom>
            <a:solidFill>
              <a:srgbClr val="2C92F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19" name="组合 18"/>
          <p:cNvGrpSpPr/>
          <p:nvPr/>
        </p:nvGrpSpPr>
        <p:grpSpPr bwMode="auto">
          <a:xfrm>
            <a:off x="1475478" y="3166048"/>
            <a:ext cx="6081712" cy="1338370"/>
            <a:chOff x="683568" y="4029213"/>
            <a:chExt cx="7848873" cy="1727652"/>
          </a:xfrm>
          <a:solidFill>
            <a:srgbClr val="FFC000"/>
          </a:solidFill>
          <a:effectLst/>
        </p:grpSpPr>
        <p:sp>
          <p:nvSpPr>
            <p:cNvPr id="20" name="椭圆 6"/>
            <p:cNvSpPr/>
            <p:nvPr/>
          </p:nvSpPr>
          <p:spPr bwMode="auto">
            <a:xfrm>
              <a:off x="683568" y="4029213"/>
              <a:ext cx="7848873" cy="1727652"/>
            </a:xfrm>
            <a:custGeom>
              <a:avLst/>
              <a:gdLst/>
              <a:ahLst/>
              <a:cxnLst/>
              <a:rect l="l" t="t" r="r" b="b"/>
              <a:pathLst>
                <a:path w="7848872" h="1728192">
                  <a:moveTo>
                    <a:pt x="432048" y="733276"/>
                  </a:moveTo>
                  <a:cubicBezTo>
                    <a:pt x="352510" y="733276"/>
                    <a:pt x="288032" y="797754"/>
                    <a:pt x="288032" y="877292"/>
                  </a:cubicBezTo>
                  <a:cubicBezTo>
                    <a:pt x="288032" y="956830"/>
                    <a:pt x="352510" y="1021308"/>
                    <a:pt x="432048" y="1021308"/>
                  </a:cubicBezTo>
                  <a:cubicBezTo>
                    <a:pt x="511586" y="1021308"/>
                    <a:pt x="576064" y="956830"/>
                    <a:pt x="576064" y="877292"/>
                  </a:cubicBezTo>
                  <a:cubicBezTo>
                    <a:pt x="576064" y="797754"/>
                    <a:pt x="511586" y="733276"/>
                    <a:pt x="432048" y="733276"/>
                  </a:cubicBezTo>
                  <a:close/>
                  <a:moveTo>
                    <a:pt x="864096" y="0"/>
                  </a:moveTo>
                  <a:cubicBezTo>
                    <a:pt x="1335510" y="0"/>
                    <a:pt x="1718755" y="377502"/>
                    <a:pt x="1727314" y="846713"/>
                  </a:cubicBezTo>
                  <a:lnTo>
                    <a:pt x="7674152" y="846713"/>
                  </a:lnTo>
                  <a:lnTo>
                    <a:pt x="7848872" y="1008731"/>
                  </a:lnTo>
                  <a:lnTo>
                    <a:pt x="7674152" y="1170749"/>
                  </a:lnTo>
                  <a:lnTo>
                    <a:pt x="1671155" y="1170749"/>
                  </a:lnTo>
                  <a:cubicBezTo>
                    <a:pt x="1548256" y="1496764"/>
                    <a:pt x="1233202" y="1728192"/>
                    <a:pt x="864096" y="1728192"/>
                  </a:cubicBezTo>
                  <a:cubicBezTo>
                    <a:pt x="386869" y="1728192"/>
                    <a:pt x="0" y="1341323"/>
                    <a:pt x="0" y="864096"/>
                  </a:cubicBezTo>
                  <a:cubicBezTo>
                    <a:pt x="0" y="386869"/>
                    <a:pt x="386869" y="0"/>
                    <a:pt x="864096" y="0"/>
                  </a:cubicBezTo>
                  <a:close/>
                </a:path>
              </a:pathLst>
            </a:cu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1" name="TextBox 20"/>
            <p:cNvSpPr txBox="1"/>
            <p:nvPr/>
          </p:nvSpPr>
          <p:spPr>
            <a:xfrm>
              <a:off x="1368693" y="4390296"/>
              <a:ext cx="873855" cy="748243"/>
            </a:xfrm>
            <a:prstGeom prst="rect">
              <a:avLst/>
            </a:prstGeom>
            <a:noFill/>
          </p:spPr>
          <p:txBody>
            <a:bodyPr vert="eaVert" wrap="none">
              <a:spAutoFit/>
            </a:bodyPr>
            <a:lstStyle/>
            <a:p>
              <a:pPr algn="dist" defTabSz="685800">
                <a:defRPr/>
              </a:pPr>
              <a:r>
                <a:rPr lang="zh-CN" altLang="en-US" sz="1600" spc="300" dirty="0">
                  <a:solidFill>
                    <a:prstClr val="white"/>
                  </a:solidFill>
                  <a:latin typeface="微软雅黑" panose="020B0503020204020204" pitchFamily="34" charset="-122"/>
                  <a:ea typeface="微软雅黑" panose="020B0503020204020204" pitchFamily="34" charset="-122"/>
                </a:rPr>
                <a:t>添加</a:t>
              </a:r>
              <a:endParaRPr lang="en-US" altLang="zh-CN" sz="1600" spc="300" dirty="0">
                <a:solidFill>
                  <a:prstClr val="white"/>
                </a:solidFill>
                <a:latin typeface="微软雅黑" panose="020B0503020204020204" pitchFamily="34" charset="-122"/>
                <a:ea typeface="微软雅黑" panose="020B0503020204020204" pitchFamily="34" charset="-122"/>
              </a:endParaRPr>
            </a:p>
            <a:p>
              <a:pPr algn="dist" defTabSz="685800">
                <a:defRPr/>
              </a:pPr>
              <a:r>
                <a:rPr lang="zh-CN" altLang="en-US" sz="1600" spc="300" dirty="0">
                  <a:solidFill>
                    <a:prstClr val="white"/>
                  </a:solidFill>
                  <a:latin typeface="微软雅黑" panose="020B0503020204020204" pitchFamily="34" charset="-122"/>
                  <a:ea typeface="微软雅黑" panose="020B0503020204020204" pitchFamily="34" charset="-122"/>
                </a:rPr>
                <a:t>标题</a:t>
              </a:r>
              <a:endParaRPr lang="zh-CN" altLang="en-US" sz="1600" spc="300" dirty="0">
                <a:solidFill>
                  <a:prstClr val="white"/>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bwMode="auto">
          <a:xfrm>
            <a:off x="3233319" y="3834358"/>
            <a:ext cx="3727263" cy="246221"/>
            <a:chOff x="2953172" y="4914660"/>
            <a:chExt cx="4808928" cy="317958"/>
          </a:xfrm>
        </p:grpSpPr>
        <p:sp>
          <p:nvSpPr>
            <p:cNvPr id="23" name="TextBox 11"/>
            <p:cNvSpPr txBox="1">
              <a:spLocks noChangeArrowheads="1"/>
            </p:cNvSpPr>
            <p:nvPr/>
          </p:nvSpPr>
          <p:spPr bwMode="auto">
            <a:xfrm flipH="1">
              <a:off x="2953172" y="4914660"/>
              <a:ext cx="1007812" cy="317958"/>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000" kern="0" dirty="0">
                  <a:solidFill>
                    <a:prstClr val="white"/>
                  </a:solidFill>
                  <a:latin typeface="微软雅黑" panose="020B0503020204020204" pitchFamily="34" charset="-122"/>
                  <a:ea typeface="微软雅黑" panose="020B0503020204020204" pitchFamily="34" charset="-122"/>
                </a:rPr>
                <a:t>一季度</a:t>
              </a:r>
              <a:endParaRPr lang="en-US" altLang="zh-CN" sz="1000" kern="0" dirty="0">
                <a:solidFill>
                  <a:prstClr val="white"/>
                </a:solidFill>
                <a:latin typeface="微软雅黑" panose="020B0503020204020204" pitchFamily="34" charset="-122"/>
                <a:ea typeface="微软雅黑" panose="020B0503020204020204" pitchFamily="34" charset="-122"/>
              </a:endParaRPr>
            </a:p>
          </p:txBody>
        </p:sp>
        <p:sp>
          <p:nvSpPr>
            <p:cNvPr id="24" name="TextBox 11"/>
            <p:cNvSpPr txBox="1">
              <a:spLocks noChangeArrowheads="1"/>
            </p:cNvSpPr>
            <p:nvPr/>
          </p:nvSpPr>
          <p:spPr bwMode="auto">
            <a:xfrm flipH="1">
              <a:off x="4219682" y="4914660"/>
              <a:ext cx="1007812" cy="317958"/>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000" kern="0" dirty="0">
                  <a:solidFill>
                    <a:prstClr val="white"/>
                  </a:solidFill>
                  <a:latin typeface="微软雅黑" panose="020B0503020204020204" pitchFamily="34" charset="-122"/>
                  <a:ea typeface="微软雅黑" panose="020B0503020204020204" pitchFamily="34" charset="-122"/>
                </a:rPr>
                <a:t>二季度  </a:t>
              </a:r>
              <a:endParaRPr lang="en-US" altLang="zh-CN" sz="1000" kern="0" dirty="0">
                <a:solidFill>
                  <a:prstClr val="white"/>
                </a:solidFill>
                <a:latin typeface="微软雅黑" panose="020B0503020204020204" pitchFamily="34" charset="-122"/>
                <a:ea typeface="微软雅黑" panose="020B0503020204020204" pitchFamily="34" charset="-122"/>
              </a:endParaRPr>
            </a:p>
          </p:txBody>
        </p:sp>
        <p:sp>
          <p:nvSpPr>
            <p:cNvPr id="25" name="TextBox 11"/>
            <p:cNvSpPr txBox="1">
              <a:spLocks noChangeArrowheads="1"/>
            </p:cNvSpPr>
            <p:nvPr/>
          </p:nvSpPr>
          <p:spPr bwMode="auto">
            <a:xfrm flipH="1">
              <a:off x="5487779" y="4914660"/>
              <a:ext cx="1007812" cy="317958"/>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000" kern="0" dirty="0">
                  <a:solidFill>
                    <a:prstClr val="white"/>
                  </a:solidFill>
                  <a:latin typeface="微软雅黑" panose="020B0503020204020204" pitchFamily="34" charset="-122"/>
                  <a:ea typeface="微软雅黑" panose="020B0503020204020204" pitchFamily="34" charset="-122"/>
                </a:rPr>
                <a:t>三季度    </a:t>
              </a:r>
              <a:endParaRPr lang="en-US" altLang="zh-CN" sz="1000" kern="0" dirty="0">
                <a:solidFill>
                  <a:prstClr val="white"/>
                </a:solidFill>
                <a:latin typeface="微软雅黑" panose="020B0503020204020204" pitchFamily="34" charset="-122"/>
                <a:ea typeface="微软雅黑" panose="020B0503020204020204" pitchFamily="34" charset="-122"/>
              </a:endParaRPr>
            </a:p>
          </p:txBody>
        </p:sp>
        <p:sp>
          <p:nvSpPr>
            <p:cNvPr id="26" name="TextBox 11"/>
            <p:cNvSpPr txBox="1">
              <a:spLocks noChangeArrowheads="1"/>
            </p:cNvSpPr>
            <p:nvPr/>
          </p:nvSpPr>
          <p:spPr bwMode="auto">
            <a:xfrm flipH="1">
              <a:off x="6754288" y="4914660"/>
              <a:ext cx="1007812" cy="317958"/>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000" kern="0" dirty="0">
                  <a:solidFill>
                    <a:prstClr val="white"/>
                  </a:solidFill>
                  <a:latin typeface="微软雅黑" panose="020B0503020204020204" pitchFamily="34" charset="-122"/>
                  <a:ea typeface="微软雅黑" panose="020B0503020204020204" pitchFamily="34" charset="-122"/>
                </a:rPr>
                <a:t>四季度</a:t>
              </a:r>
              <a:endParaRPr lang="en-US" altLang="zh-CN" sz="1000" kern="0" dirty="0">
                <a:solidFill>
                  <a:prstClr val="white"/>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bwMode="auto">
          <a:xfrm>
            <a:off x="3362479" y="4174528"/>
            <a:ext cx="3598103" cy="315371"/>
            <a:chOff x="2915814" y="5591914"/>
            <a:chExt cx="4643507" cy="407259"/>
          </a:xfrm>
        </p:grpSpPr>
        <p:grpSp>
          <p:nvGrpSpPr>
            <p:cNvPr id="28" name="组合 27"/>
            <p:cNvGrpSpPr/>
            <p:nvPr/>
          </p:nvGrpSpPr>
          <p:grpSpPr bwMode="auto">
            <a:xfrm>
              <a:off x="2915814" y="5591914"/>
              <a:ext cx="1449149" cy="397452"/>
              <a:chOff x="2915814" y="5591914"/>
              <a:chExt cx="1449149" cy="397452"/>
            </a:xfrm>
          </p:grpSpPr>
          <p:sp>
            <p:nvSpPr>
              <p:cNvPr id="32" name="上箭头 31"/>
              <p:cNvSpPr/>
              <p:nvPr/>
            </p:nvSpPr>
            <p:spPr>
              <a:xfrm flipH="1">
                <a:off x="2915814" y="5686577"/>
                <a:ext cx="131764" cy="168384"/>
              </a:xfrm>
              <a:prstGeom prst="upArrow">
                <a:avLst>
                  <a:gd name="adj1" fmla="val 100000"/>
                  <a:gd name="adj2" fmla="val 50000"/>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400">
                  <a:solidFill>
                    <a:prstClr val="black">
                      <a:lumMod val="75000"/>
                      <a:lumOff val="25000"/>
                    </a:prstClr>
                  </a:solidFill>
                </a:endParaRPr>
              </a:p>
            </p:txBody>
          </p:sp>
          <p:sp>
            <p:nvSpPr>
              <p:cNvPr id="33" name="TextBox 11"/>
              <p:cNvSpPr txBox="1">
                <a:spLocks noChangeArrowheads="1"/>
              </p:cNvSpPr>
              <p:nvPr/>
            </p:nvSpPr>
            <p:spPr bwMode="auto">
              <a:xfrm flipH="1">
                <a:off x="3047577" y="5591914"/>
                <a:ext cx="1317386" cy="397452"/>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hangingPunct="1">
                  <a:defRPr/>
                </a:pPr>
                <a:r>
                  <a:rPr lang="zh-CN" altLang="en-US" sz="1400" kern="0" dirty="0">
                    <a:solidFill>
                      <a:prstClr val="black">
                        <a:lumMod val="75000"/>
                        <a:lumOff val="25000"/>
                      </a:prstClr>
                    </a:solidFill>
                    <a:latin typeface="微软雅黑" panose="020B0503020204020204" pitchFamily="34" charset="-122"/>
                    <a:ea typeface="微软雅黑" panose="020B0503020204020204" pitchFamily="34" charset="-122"/>
                  </a:rPr>
                  <a:t>添加标题</a:t>
                </a:r>
                <a:endParaRPr lang="en-US" altLang="zh-CN" sz="14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29" name="组合 10"/>
            <p:cNvGrpSpPr/>
            <p:nvPr/>
          </p:nvGrpSpPr>
          <p:grpSpPr bwMode="auto">
            <a:xfrm>
              <a:off x="5998783" y="5601721"/>
              <a:ext cx="1560538" cy="397452"/>
              <a:chOff x="5998783" y="5601721"/>
              <a:chExt cx="1560538" cy="397452"/>
            </a:xfrm>
          </p:grpSpPr>
          <p:sp>
            <p:nvSpPr>
              <p:cNvPr id="30" name="上箭头 29"/>
              <p:cNvSpPr/>
              <p:nvPr/>
            </p:nvSpPr>
            <p:spPr>
              <a:xfrm flipH="1">
                <a:off x="5998783" y="5686577"/>
                <a:ext cx="131764" cy="168384"/>
              </a:xfrm>
              <a:prstGeom prst="upArrow">
                <a:avLst>
                  <a:gd name="adj1" fmla="val 100000"/>
                  <a:gd name="adj2" fmla="val 50000"/>
                </a:avLst>
              </a:prstGeom>
              <a:solidFill>
                <a:schemeClr val="bg1">
                  <a:alpha val="4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400">
                  <a:solidFill>
                    <a:prstClr val="black">
                      <a:lumMod val="75000"/>
                      <a:lumOff val="25000"/>
                    </a:prstClr>
                  </a:solidFill>
                </a:endParaRPr>
              </a:p>
            </p:txBody>
          </p:sp>
          <p:sp>
            <p:nvSpPr>
              <p:cNvPr id="31" name="TextBox 11"/>
              <p:cNvSpPr txBox="1">
                <a:spLocks noChangeArrowheads="1"/>
              </p:cNvSpPr>
              <p:nvPr/>
            </p:nvSpPr>
            <p:spPr bwMode="auto">
              <a:xfrm flipH="1">
                <a:off x="6130545" y="5601721"/>
                <a:ext cx="1428776" cy="397452"/>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hangingPunct="1">
                  <a:defRPr/>
                </a:pPr>
                <a:r>
                  <a:rPr lang="zh-CN" altLang="en-US" sz="1400" kern="0" dirty="0">
                    <a:solidFill>
                      <a:prstClr val="black">
                        <a:lumMod val="75000"/>
                        <a:lumOff val="25000"/>
                      </a:prstClr>
                    </a:solidFill>
                    <a:latin typeface="微软雅黑" panose="020B0503020204020204" pitchFamily="34" charset="-122"/>
                    <a:ea typeface="微软雅黑" panose="020B0503020204020204" pitchFamily="34" charset="-122"/>
                  </a:rPr>
                  <a:t>添加标题</a:t>
                </a:r>
                <a:endParaRPr lang="en-US" altLang="zh-CN" sz="14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sp>
        <p:nvSpPr>
          <p:cNvPr id="34" name="TextBox 11"/>
          <p:cNvSpPr txBox="1">
            <a:spLocks noChangeArrowheads="1"/>
          </p:cNvSpPr>
          <p:nvPr/>
        </p:nvSpPr>
        <p:spPr bwMode="auto">
          <a:xfrm flipH="1">
            <a:off x="1659515" y="3168771"/>
            <a:ext cx="888146" cy="276999"/>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685800" eaLnBrk="1" hangingPunct="1">
              <a:defRPr/>
            </a:pPr>
            <a:r>
              <a:rPr lang="en-US" altLang="zh-CN" sz="1200" kern="0" dirty="0">
                <a:solidFill>
                  <a:prstClr val="white"/>
                </a:solidFill>
                <a:latin typeface="微软雅黑" panose="020B0503020204020204" pitchFamily="34" charset="-122"/>
                <a:ea typeface="微软雅黑" panose="020B0503020204020204" pitchFamily="34" charset="-122"/>
              </a:rPr>
              <a:t>20%</a:t>
            </a:r>
            <a:r>
              <a:rPr lang="zh-CN" altLang="en-US" sz="1200" kern="0" dirty="0">
                <a:solidFill>
                  <a:prstClr val="white"/>
                </a:solidFill>
                <a:latin typeface="微软雅黑" panose="020B0503020204020204" pitchFamily="34" charset="-122"/>
                <a:ea typeface="微软雅黑" panose="020B0503020204020204" pitchFamily="34" charset="-122"/>
              </a:rPr>
              <a:t> </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bwMode="auto">
          <a:xfrm>
            <a:off x="2514315" y="1501467"/>
            <a:ext cx="4407519" cy="0"/>
          </a:xfrm>
          <a:prstGeom prst="line">
            <a:avLst/>
          </a:prstGeom>
          <a:ln w="31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bwMode="auto">
          <a:xfrm>
            <a:off x="2514315" y="1948001"/>
            <a:ext cx="4407519" cy="0"/>
          </a:xfrm>
          <a:prstGeom prst="line">
            <a:avLst/>
          </a:prstGeom>
          <a:ln w="31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bwMode="auto">
          <a:xfrm>
            <a:off x="2514315" y="2393304"/>
            <a:ext cx="4407519" cy="0"/>
          </a:xfrm>
          <a:prstGeom prst="line">
            <a:avLst/>
          </a:prstGeom>
          <a:ln w="31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bwMode="auto">
          <a:xfrm>
            <a:off x="2514315" y="2849678"/>
            <a:ext cx="4407519" cy="0"/>
          </a:xfrm>
          <a:prstGeom prst="line">
            <a:avLst/>
          </a:prstGeom>
          <a:ln w="31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bwMode="auto">
          <a:xfrm>
            <a:off x="2514315" y="3309743"/>
            <a:ext cx="4407519" cy="0"/>
          </a:xfrm>
          <a:prstGeom prst="line">
            <a:avLst/>
          </a:prstGeom>
          <a:ln w="31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8794414" y="4789369"/>
            <a:ext cx="433406" cy="213585"/>
          </a:xfrm>
          <a:prstGeom prst="rect">
            <a:avLst/>
          </a:prstGeom>
          <a:noFill/>
        </p:spPr>
        <p:txBody>
          <a:bodyPr wrap="square" rtlCol="0">
            <a:spAutoFit/>
          </a:bodyPr>
          <a:lstStyle/>
          <a:p>
            <a:pPr defTabSz="685800"/>
            <a:r>
              <a:rPr lang="en-US" altLang="zh-CN" sz="790" dirty="0">
                <a:solidFill>
                  <a:prstClr val="white"/>
                </a:solidFill>
                <a:latin typeface="方正正纤黑简体" panose="02000000000000000000" pitchFamily="2" charset="-122"/>
                <a:ea typeface="方正正纤黑简体" panose="02000000000000000000" pitchFamily="2" charset="-122"/>
              </a:rPr>
              <a:t>24</a:t>
            </a:r>
            <a:endParaRPr lang="zh-CN" altLang="en-US" sz="790" dirty="0">
              <a:solidFill>
                <a:prstClr val="white">
                  <a:lumMod val="50000"/>
                </a:prstClr>
              </a:solidFill>
              <a:latin typeface="方正正纤黑简体" panose="02000000000000000000" pitchFamily="2" charset="-122"/>
              <a:ea typeface="方正正纤黑简体" panose="02000000000000000000" pitchFamily="2" charset="-122"/>
            </a:endParaRPr>
          </a:p>
        </p:txBody>
      </p:sp>
      <p:pic>
        <p:nvPicPr>
          <p:cNvPr id="56" name="图片 55"/>
          <p:cNvPicPr>
            <a:picLocks noChangeAspect="1"/>
          </p:cNvPicPr>
          <p:nvPr/>
        </p:nvPicPr>
        <p:blipFill rotWithShape="1">
          <a:blip r:embed="rId1" cstate="print">
            <a:extLst>
              <a:ext uri="{28A0092B-C50C-407E-A947-70E740481C1C}">
                <a14:useLocalDpi xmlns:a14="http://schemas.microsoft.com/office/drawing/2010/main" val="0"/>
              </a:ext>
            </a:extLst>
          </a:blip>
          <a:srcRect l="40876" t="5619" r="42724" b="74575"/>
          <a:stretch>
            <a:fillRect/>
          </a:stretch>
        </p:blipFill>
        <p:spPr>
          <a:xfrm>
            <a:off x="-20342" y="-16067"/>
            <a:ext cx="992026" cy="866173"/>
          </a:xfrm>
          <a:prstGeom prst="roundRect">
            <a:avLst>
              <a:gd name="adj" fmla="val 0"/>
            </a:avLst>
          </a:prstGeom>
          <a:ln w="6350">
            <a:solidFill>
              <a:srgbClr val="2C92F4"/>
            </a:solidFill>
          </a:ln>
        </p:spPr>
      </p:pic>
      <p:grpSp>
        <p:nvGrpSpPr>
          <p:cNvPr id="57" name="组合 56"/>
          <p:cNvGrpSpPr/>
          <p:nvPr/>
        </p:nvGrpSpPr>
        <p:grpSpPr>
          <a:xfrm>
            <a:off x="1172194" y="166088"/>
            <a:ext cx="1480918" cy="625534"/>
            <a:chOff x="4153320" y="3818603"/>
            <a:chExt cx="1480918" cy="625534"/>
          </a:xfrm>
        </p:grpSpPr>
        <p:sp>
          <p:nvSpPr>
            <p:cNvPr id="58" name="TextBox 164"/>
            <p:cNvSpPr txBox="1">
              <a:spLocks noChangeArrowheads="1"/>
            </p:cNvSpPr>
            <p:nvPr/>
          </p:nvSpPr>
          <p:spPr bwMode="auto">
            <a:xfrm>
              <a:off x="4153320" y="3818603"/>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未来展望</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9" name="矩形 58"/>
            <p:cNvSpPr/>
            <p:nvPr/>
          </p:nvSpPr>
          <p:spPr>
            <a:xfrm>
              <a:off x="4213569" y="4190221"/>
              <a:ext cx="1379470"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Future prospects</a:t>
              </a:r>
              <a:endParaRPr lang="zh-CN" altLang="en-US" sz="1050" dirty="0">
                <a:solidFill>
                  <a:prstClr val="white"/>
                </a:solidFill>
                <a:latin typeface="Arial" panose="020B0604020202020204" pitchFamily="34" charset="0"/>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形状 4"/>
          <p:cNvSpPr/>
          <p:nvPr/>
        </p:nvSpPr>
        <p:spPr>
          <a:xfrm>
            <a:off x="1648646" y="2558939"/>
            <a:ext cx="1828001" cy="1828001"/>
          </a:xfrm>
          <a:prstGeom prst="leftCircularArrow">
            <a:avLst>
              <a:gd name="adj1" fmla="val 3021"/>
              <a:gd name="adj2" fmla="val 370612"/>
              <a:gd name="adj3" fmla="val 2146122"/>
              <a:gd name="adj4" fmla="val 9024489"/>
              <a:gd name="adj5" fmla="val 3525"/>
            </a:avLst>
          </a:prstGeom>
          <a:solidFill>
            <a:srgbClr val="2C92F4"/>
          </a:solidFill>
          <a:ln w="3175">
            <a:noFill/>
          </a:ln>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6" name="环形箭头 5"/>
          <p:cNvSpPr/>
          <p:nvPr/>
        </p:nvSpPr>
        <p:spPr>
          <a:xfrm>
            <a:off x="3491012" y="1308373"/>
            <a:ext cx="2042646" cy="2042646"/>
          </a:xfrm>
          <a:prstGeom prst="circularArrow">
            <a:avLst>
              <a:gd name="adj1" fmla="val 2704"/>
              <a:gd name="adj2" fmla="val 329210"/>
              <a:gd name="adj3" fmla="val 19495279"/>
              <a:gd name="adj4" fmla="val 12575511"/>
              <a:gd name="adj5" fmla="val 3154"/>
            </a:avLst>
          </a:prstGeom>
          <a:solidFill>
            <a:srgbClr val="2C92F4"/>
          </a:solidFill>
          <a:ln w="3175">
            <a:noFill/>
          </a:ln>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grpSp>
        <p:nvGrpSpPr>
          <p:cNvPr id="7" name="组合 6"/>
          <p:cNvGrpSpPr/>
          <p:nvPr/>
        </p:nvGrpSpPr>
        <p:grpSpPr>
          <a:xfrm>
            <a:off x="930847" y="3562984"/>
            <a:ext cx="1388396" cy="381999"/>
            <a:chOff x="911797" y="3296284"/>
            <a:chExt cx="1388396" cy="381999"/>
          </a:xfrm>
          <a:effectLst/>
        </p:grpSpPr>
        <p:sp>
          <p:nvSpPr>
            <p:cNvPr id="8" name="圆角矩形 7"/>
            <p:cNvSpPr/>
            <p:nvPr/>
          </p:nvSpPr>
          <p:spPr>
            <a:xfrm>
              <a:off x="911797" y="3296284"/>
              <a:ext cx="1388396" cy="381999"/>
            </a:xfrm>
            <a:prstGeom prst="round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9" name="TextBox 27"/>
            <p:cNvSpPr txBox="1"/>
            <p:nvPr/>
          </p:nvSpPr>
          <p:spPr bwMode="auto">
            <a:xfrm>
              <a:off x="1175108" y="3336731"/>
              <a:ext cx="861774" cy="276999"/>
            </a:xfrm>
            <a:prstGeom prst="rect">
              <a:avLst/>
            </a:prstGeom>
            <a:noFill/>
          </p:spPr>
          <p:txBody>
            <a:bodyPr wrap="none">
              <a:spAutoFit/>
            </a:bodyPr>
            <a:lstStyle>
              <a:defPPr>
                <a:defRPr lang="zh-CN"/>
              </a:defPPr>
              <a:lvl1pPr algn="r" defTabSz="914400" fontAlgn="auto">
                <a:spcBef>
                  <a:spcPts val="0"/>
                </a:spcBef>
                <a:spcAft>
                  <a:spcPts val="0"/>
                </a:spcAft>
                <a:defRPr sz="1200" b="1" spc="120">
                  <a:solidFill>
                    <a:schemeClr val="bg1"/>
                  </a:solidFill>
                  <a:effectLst>
                    <a:outerShdw blurRad="38100" dist="38100" dir="2700000" algn="tl">
                      <a:srgbClr val="000000">
                        <a:alpha val="43137"/>
                      </a:srgbClr>
                    </a:outerShdw>
                  </a:effectLst>
                  <a:latin typeface="汉仪细中圆简" panose="02010609000101010101" pitchFamily="49" charset="-122"/>
                  <a:ea typeface="汉仪细中圆简" panose="02010609000101010101" pitchFamily="49" charset="-122"/>
                </a:defRPr>
              </a:lvl1pPr>
            </a:lstStyle>
            <a:p>
              <a:r>
                <a:rPr lang="zh-CN" altLang="en-US" b="0" dirty="0">
                  <a:solidFill>
                    <a:prstClr val="white"/>
                  </a:solidFill>
                  <a:effectLst/>
                  <a:latin typeface="微软雅黑" panose="020B0503020204020204" pitchFamily="34" charset="-122"/>
                  <a:ea typeface="微软雅黑" panose="020B0503020204020204" pitchFamily="34" charset="-122"/>
                </a:rPr>
                <a:t>添加标题</a:t>
              </a:r>
              <a:endParaRPr lang="zh-CN" altLang="en-US" b="0" dirty="0">
                <a:solidFill>
                  <a:prstClr val="white"/>
                </a:solidFill>
                <a:effectLst/>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2871000" y="1773544"/>
            <a:ext cx="1388396" cy="381999"/>
            <a:chOff x="911797" y="3321956"/>
            <a:chExt cx="1388396" cy="381999"/>
          </a:xfrm>
          <a:effectLst/>
        </p:grpSpPr>
        <p:sp>
          <p:nvSpPr>
            <p:cNvPr id="11" name="圆角矩形 10"/>
            <p:cNvSpPr/>
            <p:nvPr/>
          </p:nvSpPr>
          <p:spPr>
            <a:xfrm>
              <a:off x="911797" y="3321956"/>
              <a:ext cx="1388396" cy="381999"/>
            </a:xfrm>
            <a:prstGeom prst="round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2" name="TextBox 27"/>
            <p:cNvSpPr txBox="1"/>
            <p:nvPr/>
          </p:nvSpPr>
          <p:spPr bwMode="auto">
            <a:xfrm>
              <a:off x="1161578" y="3364008"/>
              <a:ext cx="861774" cy="276999"/>
            </a:xfrm>
            <a:prstGeom prst="rect">
              <a:avLst/>
            </a:prstGeom>
            <a:noFill/>
          </p:spPr>
          <p:txBody>
            <a:bodyPr wrap="none">
              <a:spAutoFit/>
            </a:bodyPr>
            <a:lstStyle>
              <a:defPPr>
                <a:defRPr lang="zh-CN"/>
              </a:defPPr>
              <a:lvl1pPr algn="r" defTabSz="914400" fontAlgn="auto">
                <a:spcBef>
                  <a:spcPts val="0"/>
                </a:spcBef>
                <a:spcAft>
                  <a:spcPts val="0"/>
                </a:spcAft>
                <a:defRPr sz="1200" b="1" spc="120">
                  <a:solidFill>
                    <a:srgbClr val="E46713"/>
                  </a:solidFill>
                  <a:effectLst/>
                  <a:latin typeface="汉仪细中圆简" panose="02010609000101010101" pitchFamily="49" charset="-122"/>
                  <a:ea typeface="汉仪细中圆简" panose="02010609000101010101" pitchFamily="49" charset="-122"/>
                </a:defRPr>
              </a:lvl1pPr>
            </a:lstStyle>
            <a:p>
              <a:r>
                <a:rPr lang="zh-CN" altLang="en-US" b="0" dirty="0">
                  <a:solidFill>
                    <a:prstClr val="white"/>
                  </a:solidFill>
                  <a:latin typeface="微软雅黑" panose="020B0503020204020204" pitchFamily="34" charset="-122"/>
                  <a:ea typeface="微软雅黑" panose="020B0503020204020204" pitchFamily="34" charset="-122"/>
                </a:rPr>
                <a:t>添加标题</a:t>
              </a:r>
              <a:endParaRPr lang="zh-CN" altLang="en-US" b="0" dirty="0">
                <a:solidFill>
                  <a:prstClr val="white"/>
                </a:solidFill>
                <a:latin typeface="微软雅黑" panose="020B0503020204020204" pitchFamily="34" charset="-122"/>
                <a:ea typeface="微软雅黑" panose="020B0503020204020204" pitchFamily="34" charset="-122"/>
              </a:endParaRPr>
            </a:p>
          </p:txBody>
        </p:sp>
      </p:grpSp>
      <p:sp>
        <p:nvSpPr>
          <p:cNvPr id="13" name="形状 12"/>
          <p:cNvSpPr/>
          <p:nvPr/>
        </p:nvSpPr>
        <p:spPr>
          <a:xfrm>
            <a:off x="5474704" y="2558939"/>
            <a:ext cx="1828001" cy="1828001"/>
          </a:xfrm>
          <a:prstGeom prst="leftCircularArrow">
            <a:avLst>
              <a:gd name="adj1" fmla="val 3021"/>
              <a:gd name="adj2" fmla="val 370612"/>
              <a:gd name="adj3" fmla="val 2146122"/>
              <a:gd name="adj4" fmla="val 9024489"/>
              <a:gd name="adj5" fmla="val 3525"/>
            </a:avLst>
          </a:prstGeom>
          <a:solidFill>
            <a:srgbClr val="2C92F4"/>
          </a:solidFill>
          <a:ln w="3175">
            <a:noFill/>
          </a:ln>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grpSp>
        <p:nvGrpSpPr>
          <p:cNvPr id="14" name="组合 13"/>
          <p:cNvGrpSpPr/>
          <p:nvPr/>
        </p:nvGrpSpPr>
        <p:grpSpPr>
          <a:xfrm>
            <a:off x="4756905" y="3562984"/>
            <a:ext cx="1388396" cy="381999"/>
            <a:chOff x="911797" y="3296284"/>
            <a:chExt cx="1388396" cy="381999"/>
          </a:xfrm>
          <a:effectLst/>
        </p:grpSpPr>
        <p:sp>
          <p:nvSpPr>
            <p:cNvPr id="15" name="圆角矩形 14"/>
            <p:cNvSpPr/>
            <p:nvPr/>
          </p:nvSpPr>
          <p:spPr>
            <a:xfrm>
              <a:off x="911797" y="3296284"/>
              <a:ext cx="1388396" cy="381999"/>
            </a:xfrm>
            <a:prstGeom prst="round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6" name="TextBox 27"/>
            <p:cNvSpPr txBox="1"/>
            <p:nvPr/>
          </p:nvSpPr>
          <p:spPr bwMode="auto">
            <a:xfrm>
              <a:off x="1175108" y="3345117"/>
              <a:ext cx="861774" cy="276999"/>
            </a:xfrm>
            <a:prstGeom prst="rect">
              <a:avLst/>
            </a:prstGeom>
            <a:noFill/>
          </p:spPr>
          <p:txBody>
            <a:bodyPr wrap="none">
              <a:spAutoFit/>
            </a:bodyPr>
            <a:lstStyle>
              <a:defPPr>
                <a:defRPr lang="zh-CN"/>
              </a:defPPr>
              <a:lvl1pPr algn="r" defTabSz="914400" fontAlgn="auto">
                <a:spcBef>
                  <a:spcPts val="0"/>
                </a:spcBef>
                <a:spcAft>
                  <a:spcPts val="0"/>
                </a:spcAft>
                <a:defRPr sz="1200" b="1" spc="120">
                  <a:solidFill>
                    <a:srgbClr val="E46713"/>
                  </a:solidFill>
                  <a:effectLst/>
                  <a:latin typeface="汉仪细中圆简" panose="02010609000101010101" pitchFamily="49" charset="-122"/>
                  <a:ea typeface="汉仪细中圆简" panose="02010609000101010101" pitchFamily="49" charset="-122"/>
                </a:defRPr>
              </a:lvl1pPr>
            </a:lstStyle>
            <a:p>
              <a:r>
                <a:rPr lang="zh-CN" altLang="en-US" b="0" dirty="0">
                  <a:solidFill>
                    <a:prstClr val="white"/>
                  </a:solidFill>
                  <a:latin typeface="微软雅黑" panose="020B0503020204020204" pitchFamily="34" charset="-122"/>
                  <a:ea typeface="微软雅黑" panose="020B0503020204020204" pitchFamily="34" charset="-122"/>
                </a:rPr>
                <a:t>添加标题</a:t>
              </a:r>
              <a:endParaRPr lang="zh-CN" altLang="en-US" b="0" dirty="0">
                <a:solidFill>
                  <a:prstClr val="white"/>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6697058" y="1764873"/>
            <a:ext cx="1388396" cy="381999"/>
            <a:chOff x="911797" y="3313285"/>
            <a:chExt cx="1388396" cy="381999"/>
          </a:xfrm>
          <a:effectLst/>
        </p:grpSpPr>
        <p:sp>
          <p:nvSpPr>
            <p:cNvPr id="18" name="圆角矩形 17"/>
            <p:cNvSpPr/>
            <p:nvPr/>
          </p:nvSpPr>
          <p:spPr>
            <a:xfrm>
              <a:off x="911797" y="3313285"/>
              <a:ext cx="1388396" cy="381999"/>
            </a:xfrm>
            <a:prstGeom prst="round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9" name="TextBox 27"/>
            <p:cNvSpPr txBox="1"/>
            <p:nvPr/>
          </p:nvSpPr>
          <p:spPr bwMode="auto">
            <a:xfrm>
              <a:off x="1175108" y="3338574"/>
              <a:ext cx="861774" cy="276999"/>
            </a:xfrm>
            <a:prstGeom prst="rect">
              <a:avLst/>
            </a:prstGeom>
            <a:noFill/>
          </p:spPr>
          <p:txBody>
            <a:bodyPr wrap="none">
              <a:spAutoFit/>
            </a:bodyPr>
            <a:lstStyle>
              <a:defPPr>
                <a:defRPr lang="zh-CN"/>
              </a:defPPr>
              <a:lvl1pPr algn="r" defTabSz="914400" fontAlgn="auto">
                <a:spcBef>
                  <a:spcPts val="0"/>
                </a:spcBef>
                <a:spcAft>
                  <a:spcPts val="0"/>
                </a:spcAft>
                <a:defRPr sz="1200" b="1" spc="120">
                  <a:solidFill>
                    <a:srgbClr val="E46713"/>
                  </a:solidFill>
                  <a:effectLst/>
                  <a:latin typeface="汉仪细中圆简" panose="02010609000101010101" pitchFamily="49" charset="-122"/>
                  <a:ea typeface="汉仪细中圆简" panose="02010609000101010101" pitchFamily="49" charset="-122"/>
                </a:defRPr>
              </a:lvl1pPr>
            </a:lstStyle>
            <a:p>
              <a:r>
                <a:rPr lang="zh-CN" altLang="en-US" b="0" dirty="0">
                  <a:solidFill>
                    <a:prstClr val="white"/>
                  </a:solidFill>
                  <a:latin typeface="微软雅黑" panose="020B0503020204020204" pitchFamily="34" charset="-122"/>
                  <a:ea typeface="微软雅黑" panose="020B0503020204020204" pitchFamily="34" charset="-122"/>
                </a:rPr>
                <a:t>添加标题</a:t>
              </a:r>
              <a:endParaRPr lang="zh-CN" altLang="en-US" b="0" dirty="0">
                <a:solidFill>
                  <a:prstClr val="white"/>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753489" y="2140947"/>
            <a:ext cx="1787538" cy="1425519"/>
            <a:chOff x="753489" y="1883772"/>
            <a:chExt cx="1787538" cy="1425519"/>
          </a:xfrm>
        </p:grpSpPr>
        <p:sp>
          <p:nvSpPr>
            <p:cNvPr id="21" name="矩形 20"/>
            <p:cNvSpPr/>
            <p:nvPr/>
          </p:nvSpPr>
          <p:spPr>
            <a:xfrm>
              <a:off x="753489" y="1883772"/>
              <a:ext cx="1770300" cy="1425519"/>
            </a:xfrm>
            <a:prstGeom prst="rect">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endParaRPr lang="zh-CN" altLang="en-US" sz="1350">
                <a:solidFill>
                  <a:prstClr val="white"/>
                </a:solidFill>
              </a:endParaRPr>
            </a:p>
          </p:txBody>
        </p:sp>
        <p:sp>
          <p:nvSpPr>
            <p:cNvPr id="37" name="矩形 36"/>
            <p:cNvSpPr>
              <a:spLocks noChangeArrowheads="1"/>
            </p:cNvSpPr>
            <p:nvPr/>
          </p:nvSpPr>
          <p:spPr bwMode="auto">
            <a:xfrm>
              <a:off x="800904" y="2488901"/>
              <a:ext cx="1740123" cy="784830"/>
            </a:xfrm>
            <a:prstGeom prst="rect">
              <a:avLst/>
            </a:prstGeom>
          </p:spPr>
          <p:txBody>
            <a:bodyPr wrap="square">
              <a:spAutoFit/>
            </a:bodyPr>
            <a:lstStyle/>
            <a:p>
              <a:pPr defTabSz="685800"/>
              <a:r>
                <a:rPr lang="en-US" altLang="zh-CN" sz="900" dirty="0">
                  <a:solidFill>
                    <a:prstClr val="white"/>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a:t>
              </a:r>
              <a:endParaRPr lang="en-US" altLang="zh-CN" sz="900" dirty="0">
                <a:solidFill>
                  <a:prstClr val="white"/>
                </a:solidFill>
                <a:latin typeface="微软雅黑" panose="020B0503020204020204" pitchFamily="34" charset="-122"/>
                <a:ea typeface="微软雅黑" panose="020B0503020204020204" pitchFamily="34" charset="-122"/>
              </a:endParaRPr>
            </a:p>
          </p:txBody>
        </p:sp>
        <p:sp>
          <p:nvSpPr>
            <p:cNvPr id="39" name="矩形 38"/>
            <p:cNvSpPr>
              <a:spLocks noChangeArrowheads="1"/>
            </p:cNvSpPr>
            <p:nvPr/>
          </p:nvSpPr>
          <p:spPr bwMode="auto">
            <a:xfrm>
              <a:off x="805786" y="1950200"/>
              <a:ext cx="1654537" cy="590931"/>
            </a:xfrm>
            <a:prstGeom prst="rect">
              <a:avLst/>
            </a:prstGeom>
          </p:spPr>
          <p:txBody>
            <a:bodyPr wrap="square">
              <a:spAutoFit/>
            </a:bodyPr>
            <a:lstStyle/>
            <a:p>
              <a:pPr algn="just" defTabSz="685800">
                <a:lnSpc>
                  <a:spcPct val="120000"/>
                </a:lnSpc>
              </a:pPr>
              <a:r>
                <a:rPr lang="zh-CN" altLang="zh-CN" sz="900" dirty="0">
                  <a:solidFill>
                    <a:prstClr val="white"/>
                  </a:solidFill>
                  <a:latin typeface="微软雅黑" panose="020B0503020204020204" pitchFamily="34" charset="-122"/>
                  <a:ea typeface="微软雅黑" panose="020B0503020204020204" pitchFamily="34" charset="-122"/>
                </a:rPr>
                <a:t>中国第一家精品</a:t>
              </a:r>
              <a:r>
                <a:rPr lang="en-US" altLang="zh-CN" sz="900" dirty="0">
                  <a:solidFill>
                    <a:prstClr val="white"/>
                  </a:solidFill>
                  <a:latin typeface="微软雅黑" panose="020B0503020204020204" pitchFamily="34" charset="-122"/>
                  <a:ea typeface="微软雅黑" panose="020B0503020204020204" pitchFamily="34" charset="-122"/>
                </a:rPr>
                <a:t>PPT</a:t>
              </a:r>
              <a:r>
                <a:rPr lang="zh-CN" altLang="zh-CN" sz="900" dirty="0">
                  <a:solidFill>
                    <a:prstClr val="white"/>
                  </a:solidFill>
                  <a:latin typeface="微软雅黑" panose="020B0503020204020204" pitchFamily="34" charset="-122"/>
                  <a:ea typeface="微软雅黑" panose="020B0503020204020204" pitchFamily="34" charset="-122"/>
                </a:rPr>
                <a:t>设计机构。拥有国内顶尖的</a:t>
              </a:r>
              <a:r>
                <a:rPr lang="en-US" altLang="zh-CN" sz="900" dirty="0">
                  <a:solidFill>
                    <a:prstClr val="white"/>
                  </a:solidFill>
                  <a:latin typeface="微软雅黑" panose="020B0503020204020204" pitchFamily="34" charset="-122"/>
                  <a:ea typeface="微软雅黑" panose="020B0503020204020204" pitchFamily="34" charset="-122"/>
                </a:rPr>
                <a:t>PPT</a:t>
              </a:r>
              <a:r>
                <a:rPr lang="zh-CN" altLang="zh-CN" sz="900" dirty="0">
                  <a:solidFill>
                    <a:prstClr val="white"/>
                  </a:solidFill>
                  <a:latin typeface="微软雅黑" panose="020B0503020204020204" pitchFamily="34" charset="-122"/>
                  <a:ea typeface="微软雅黑" panose="020B0503020204020204" pitchFamily="34" charset="-122"/>
                </a:rPr>
                <a:t>制作技术、顶级的</a:t>
              </a:r>
              <a:r>
                <a:rPr lang="en-US" altLang="zh-CN" sz="900" dirty="0">
                  <a:solidFill>
                    <a:prstClr val="white"/>
                  </a:solidFill>
                  <a:latin typeface="微软雅黑" panose="020B0503020204020204" pitchFamily="34" charset="-122"/>
                  <a:ea typeface="微软雅黑" panose="020B0503020204020204" pitchFamily="34" charset="-122"/>
                </a:rPr>
                <a:t>PPT</a:t>
              </a:r>
              <a:r>
                <a:rPr lang="zh-CN" altLang="zh-CN" sz="900" dirty="0">
                  <a:solidFill>
                    <a:prstClr val="white"/>
                  </a:solidFill>
                  <a:latin typeface="微软雅黑" panose="020B0503020204020204" pitchFamily="34" charset="-122"/>
                  <a:ea typeface="微软雅黑" panose="020B0503020204020204" pitchFamily="34" charset="-122"/>
                </a:rPr>
                <a:t>设计团队</a:t>
              </a:r>
              <a:r>
                <a:rPr lang="zh-CN" altLang="en-US" sz="900" dirty="0">
                  <a:solidFill>
                    <a:prstClr val="white"/>
                  </a:solidFill>
                  <a:latin typeface="微软雅黑" panose="020B0503020204020204" pitchFamily="34" charset="-122"/>
                  <a:ea typeface="微软雅黑" panose="020B0503020204020204" pitchFamily="34" charset="-122"/>
                </a:rPr>
                <a:t>。</a:t>
              </a:r>
              <a:endParaRPr lang="en-US" altLang="zh-CN" sz="900" dirty="0">
                <a:solidFill>
                  <a:prstClr val="white"/>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2666518" y="2142072"/>
            <a:ext cx="1770300" cy="1425519"/>
            <a:chOff x="2666518" y="1884897"/>
            <a:chExt cx="1770300" cy="1425519"/>
          </a:xfrm>
        </p:grpSpPr>
        <p:sp>
          <p:nvSpPr>
            <p:cNvPr id="25" name="矩形 24"/>
            <p:cNvSpPr/>
            <p:nvPr/>
          </p:nvSpPr>
          <p:spPr>
            <a:xfrm>
              <a:off x="2666518" y="1884897"/>
              <a:ext cx="1770300" cy="1425519"/>
            </a:xfrm>
            <a:prstGeom prst="rect">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endParaRPr lang="zh-CN" altLang="en-US" sz="1350">
                <a:solidFill>
                  <a:prstClr val="white"/>
                </a:solidFill>
              </a:endParaRPr>
            </a:p>
          </p:txBody>
        </p:sp>
        <p:sp>
          <p:nvSpPr>
            <p:cNvPr id="42" name="矩形 41"/>
            <p:cNvSpPr>
              <a:spLocks noChangeArrowheads="1"/>
            </p:cNvSpPr>
            <p:nvPr/>
          </p:nvSpPr>
          <p:spPr bwMode="auto">
            <a:xfrm>
              <a:off x="2713432" y="2466318"/>
              <a:ext cx="1667099" cy="784830"/>
            </a:xfrm>
            <a:prstGeom prst="rect">
              <a:avLst/>
            </a:prstGeom>
          </p:spPr>
          <p:txBody>
            <a:bodyPr wrap="square">
              <a:spAutoFit/>
            </a:bodyPr>
            <a:lstStyle/>
            <a:p>
              <a:pPr defTabSz="685800"/>
              <a:r>
                <a:rPr lang="en-US" altLang="zh-CN" sz="900" dirty="0">
                  <a:solidFill>
                    <a:prstClr val="white"/>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a:t>
              </a:r>
              <a:endParaRPr lang="en-US" altLang="zh-CN" sz="900" dirty="0">
                <a:solidFill>
                  <a:prstClr val="white"/>
                </a:solidFill>
                <a:latin typeface="微软雅黑" panose="020B0503020204020204" pitchFamily="34" charset="-122"/>
                <a:ea typeface="微软雅黑" panose="020B0503020204020204" pitchFamily="34" charset="-122"/>
              </a:endParaRPr>
            </a:p>
          </p:txBody>
        </p:sp>
        <p:sp>
          <p:nvSpPr>
            <p:cNvPr id="43" name="矩形 42"/>
            <p:cNvSpPr>
              <a:spLocks noChangeArrowheads="1"/>
            </p:cNvSpPr>
            <p:nvPr/>
          </p:nvSpPr>
          <p:spPr bwMode="auto">
            <a:xfrm>
              <a:off x="2718314" y="1950200"/>
              <a:ext cx="1660924" cy="590931"/>
            </a:xfrm>
            <a:prstGeom prst="rect">
              <a:avLst/>
            </a:prstGeom>
          </p:spPr>
          <p:txBody>
            <a:bodyPr wrap="square">
              <a:spAutoFit/>
            </a:bodyPr>
            <a:lstStyle/>
            <a:p>
              <a:pPr defTabSz="685800">
                <a:lnSpc>
                  <a:spcPct val="120000"/>
                </a:lnSpc>
              </a:pPr>
              <a:r>
                <a:rPr lang="zh-CN" altLang="zh-CN" sz="900" dirty="0">
                  <a:solidFill>
                    <a:prstClr val="white"/>
                  </a:solidFill>
                  <a:latin typeface="微软雅黑" panose="020B0503020204020204" pitchFamily="34" charset="-122"/>
                  <a:ea typeface="微软雅黑" panose="020B0503020204020204" pitchFamily="34" charset="-122"/>
                </a:rPr>
                <a:t>中国第一家精品</a:t>
              </a:r>
              <a:r>
                <a:rPr lang="en-US" altLang="zh-CN" sz="900" dirty="0">
                  <a:solidFill>
                    <a:prstClr val="white"/>
                  </a:solidFill>
                  <a:latin typeface="微软雅黑" panose="020B0503020204020204" pitchFamily="34" charset="-122"/>
                  <a:ea typeface="微软雅黑" panose="020B0503020204020204" pitchFamily="34" charset="-122"/>
                </a:rPr>
                <a:t>PPT</a:t>
              </a:r>
              <a:r>
                <a:rPr lang="zh-CN" altLang="zh-CN" sz="900" dirty="0">
                  <a:solidFill>
                    <a:prstClr val="white"/>
                  </a:solidFill>
                  <a:latin typeface="微软雅黑" panose="020B0503020204020204" pitchFamily="34" charset="-122"/>
                  <a:ea typeface="微软雅黑" panose="020B0503020204020204" pitchFamily="34" charset="-122"/>
                </a:rPr>
                <a:t>设计机构。拥有国内顶尖的</a:t>
              </a:r>
              <a:r>
                <a:rPr lang="en-US" altLang="zh-CN" sz="900" dirty="0">
                  <a:solidFill>
                    <a:prstClr val="white"/>
                  </a:solidFill>
                  <a:latin typeface="微软雅黑" panose="020B0503020204020204" pitchFamily="34" charset="-122"/>
                  <a:ea typeface="微软雅黑" panose="020B0503020204020204" pitchFamily="34" charset="-122"/>
                </a:rPr>
                <a:t>PPT</a:t>
              </a:r>
              <a:r>
                <a:rPr lang="zh-CN" altLang="zh-CN" sz="900" dirty="0">
                  <a:solidFill>
                    <a:prstClr val="white"/>
                  </a:solidFill>
                  <a:latin typeface="微软雅黑" panose="020B0503020204020204" pitchFamily="34" charset="-122"/>
                  <a:ea typeface="微软雅黑" panose="020B0503020204020204" pitchFamily="34" charset="-122"/>
                </a:rPr>
                <a:t>制作技术、顶级的</a:t>
              </a:r>
              <a:r>
                <a:rPr lang="en-US" altLang="zh-CN" sz="900" dirty="0">
                  <a:solidFill>
                    <a:prstClr val="white"/>
                  </a:solidFill>
                  <a:latin typeface="微软雅黑" panose="020B0503020204020204" pitchFamily="34" charset="-122"/>
                  <a:ea typeface="微软雅黑" panose="020B0503020204020204" pitchFamily="34" charset="-122"/>
                </a:rPr>
                <a:t>PPT</a:t>
              </a:r>
              <a:r>
                <a:rPr lang="zh-CN" altLang="zh-CN" sz="900" dirty="0">
                  <a:solidFill>
                    <a:prstClr val="white"/>
                  </a:solidFill>
                  <a:latin typeface="微软雅黑" panose="020B0503020204020204" pitchFamily="34" charset="-122"/>
                  <a:ea typeface="微软雅黑" panose="020B0503020204020204" pitchFamily="34" charset="-122"/>
                </a:rPr>
                <a:t>设计团队</a:t>
              </a:r>
              <a:r>
                <a:rPr lang="zh-CN" altLang="en-US" sz="900" dirty="0">
                  <a:solidFill>
                    <a:prstClr val="white"/>
                  </a:solidFill>
                  <a:latin typeface="微软雅黑" panose="020B0503020204020204" pitchFamily="34" charset="-122"/>
                  <a:ea typeface="微软雅黑" panose="020B0503020204020204" pitchFamily="34" charset="-122"/>
                </a:rPr>
                <a:t>。</a:t>
              </a:r>
              <a:endParaRPr lang="en-US" altLang="zh-CN" sz="900" dirty="0">
                <a:solidFill>
                  <a:prstClr val="white"/>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4579547" y="2140947"/>
            <a:ext cx="1770300" cy="1425519"/>
            <a:chOff x="4579547" y="1883772"/>
            <a:chExt cx="1770300" cy="1425519"/>
          </a:xfrm>
        </p:grpSpPr>
        <p:sp>
          <p:nvSpPr>
            <p:cNvPr id="29" name="矩形 28"/>
            <p:cNvSpPr/>
            <p:nvPr/>
          </p:nvSpPr>
          <p:spPr>
            <a:xfrm>
              <a:off x="4579547" y="1883772"/>
              <a:ext cx="1770300" cy="1425519"/>
            </a:xfrm>
            <a:prstGeom prst="rect">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endParaRPr lang="zh-CN" altLang="en-US" sz="1350">
                <a:solidFill>
                  <a:prstClr val="white"/>
                </a:solidFill>
              </a:endParaRPr>
            </a:p>
          </p:txBody>
        </p:sp>
        <p:sp>
          <p:nvSpPr>
            <p:cNvPr id="44" name="矩形 43"/>
            <p:cNvSpPr>
              <a:spLocks noChangeArrowheads="1"/>
            </p:cNvSpPr>
            <p:nvPr/>
          </p:nvSpPr>
          <p:spPr bwMode="auto">
            <a:xfrm>
              <a:off x="4643601" y="2475628"/>
              <a:ext cx="1667099" cy="784830"/>
            </a:xfrm>
            <a:prstGeom prst="rect">
              <a:avLst/>
            </a:prstGeom>
          </p:spPr>
          <p:txBody>
            <a:bodyPr wrap="square">
              <a:spAutoFit/>
            </a:bodyPr>
            <a:lstStyle/>
            <a:p>
              <a:pPr defTabSz="685800"/>
              <a:r>
                <a:rPr lang="en-US" altLang="zh-CN" sz="900" dirty="0">
                  <a:solidFill>
                    <a:prstClr val="white"/>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a:t>
              </a:r>
              <a:endParaRPr lang="en-US" altLang="zh-CN" sz="900" dirty="0">
                <a:solidFill>
                  <a:prstClr val="white"/>
                </a:solidFill>
                <a:latin typeface="微软雅黑" panose="020B0503020204020204" pitchFamily="34" charset="-122"/>
                <a:ea typeface="微软雅黑" panose="020B0503020204020204" pitchFamily="34" charset="-122"/>
              </a:endParaRPr>
            </a:p>
          </p:txBody>
        </p:sp>
        <p:sp>
          <p:nvSpPr>
            <p:cNvPr id="45" name="矩形 44"/>
            <p:cNvSpPr>
              <a:spLocks noChangeArrowheads="1"/>
            </p:cNvSpPr>
            <p:nvPr/>
          </p:nvSpPr>
          <p:spPr bwMode="auto">
            <a:xfrm>
              <a:off x="4648483" y="1959510"/>
              <a:ext cx="1660924" cy="590931"/>
            </a:xfrm>
            <a:prstGeom prst="rect">
              <a:avLst/>
            </a:prstGeom>
          </p:spPr>
          <p:txBody>
            <a:bodyPr wrap="square">
              <a:spAutoFit/>
            </a:bodyPr>
            <a:lstStyle/>
            <a:p>
              <a:pPr defTabSz="685800">
                <a:lnSpc>
                  <a:spcPct val="120000"/>
                </a:lnSpc>
              </a:pPr>
              <a:r>
                <a:rPr lang="zh-CN" altLang="zh-CN" sz="900" dirty="0">
                  <a:solidFill>
                    <a:prstClr val="white"/>
                  </a:solidFill>
                  <a:latin typeface="微软雅黑" panose="020B0503020204020204" pitchFamily="34" charset="-122"/>
                  <a:ea typeface="微软雅黑" panose="020B0503020204020204" pitchFamily="34" charset="-122"/>
                </a:rPr>
                <a:t>中国第一家精品</a:t>
              </a:r>
              <a:r>
                <a:rPr lang="en-US" altLang="zh-CN" sz="900" dirty="0">
                  <a:solidFill>
                    <a:prstClr val="white"/>
                  </a:solidFill>
                  <a:latin typeface="微软雅黑" panose="020B0503020204020204" pitchFamily="34" charset="-122"/>
                  <a:ea typeface="微软雅黑" panose="020B0503020204020204" pitchFamily="34" charset="-122"/>
                </a:rPr>
                <a:t>PPT</a:t>
              </a:r>
              <a:r>
                <a:rPr lang="zh-CN" altLang="zh-CN" sz="900" dirty="0">
                  <a:solidFill>
                    <a:prstClr val="white"/>
                  </a:solidFill>
                  <a:latin typeface="微软雅黑" panose="020B0503020204020204" pitchFamily="34" charset="-122"/>
                  <a:ea typeface="微软雅黑" panose="020B0503020204020204" pitchFamily="34" charset="-122"/>
                </a:rPr>
                <a:t>设计机构。拥有国内顶尖的</a:t>
              </a:r>
              <a:r>
                <a:rPr lang="en-US" altLang="zh-CN" sz="900" dirty="0">
                  <a:solidFill>
                    <a:prstClr val="white"/>
                  </a:solidFill>
                  <a:latin typeface="微软雅黑" panose="020B0503020204020204" pitchFamily="34" charset="-122"/>
                  <a:ea typeface="微软雅黑" panose="020B0503020204020204" pitchFamily="34" charset="-122"/>
                </a:rPr>
                <a:t>PPT</a:t>
              </a:r>
              <a:r>
                <a:rPr lang="zh-CN" altLang="zh-CN" sz="900" dirty="0">
                  <a:solidFill>
                    <a:prstClr val="white"/>
                  </a:solidFill>
                  <a:latin typeface="微软雅黑" panose="020B0503020204020204" pitchFamily="34" charset="-122"/>
                  <a:ea typeface="微软雅黑" panose="020B0503020204020204" pitchFamily="34" charset="-122"/>
                </a:rPr>
                <a:t>制作技术、顶级的</a:t>
              </a:r>
              <a:r>
                <a:rPr lang="en-US" altLang="zh-CN" sz="900" dirty="0">
                  <a:solidFill>
                    <a:prstClr val="white"/>
                  </a:solidFill>
                  <a:latin typeface="微软雅黑" panose="020B0503020204020204" pitchFamily="34" charset="-122"/>
                  <a:ea typeface="微软雅黑" panose="020B0503020204020204" pitchFamily="34" charset="-122"/>
                </a:rPr>
                <a:t>PPT</a:t>
              </a:r>
              <a:r>
                <a:rPr lang="zh-CN" altLang="zh-CN" sz="900" dirty="0">
                  <a:solidFill>
                    <a:prstClr val="white"/>
                  </a:solidFill>
                  <a:latin typeface="微软雅黑" panose="020B0503020204020204" pitchFamily="34" charset="-122"/>
                  <a:ea typeface="微软雅黑" panose="020B0503020204020204" pitchFamily="34" charset="-122"/>
                </a:rPr>
                <a:t>设计团队</a:t>
              </a:r>
              <a:r>
                <a:rPr lang="zh-CN" altLang="en-US" sz="900" dirty="0">
                  <a:solidFill>
                    <a:prstClr val="white"/>
                  </a:solidFill>
                  <a:latin typeface="微软雅黑" panose="020B0503020204020204" pitchFamily="34" charset="-122"/>
                  <a:ea typeface="微软雅黑" panose="020B0503020204020204" pitchFamily="34" charset="-122"/>
                </a:rPr>
                <a:t>。</a:t>
              </a:r>
              <a:endParaRPr lang="en-US" altLang="zh-CN" sz="900" dirty="0">
                <a:solidFill>
                  <a:prstClr val="white"/>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6492576" y="2142072"/>
            <a:ext cx="1770300" cy="1425519"/>
            <a:chOff x="6492576" y="1884897"/>
            <a:chExt cx="1770300" cy="1425519"/>
          </a:xfrm>
        </p:grpSpPr>
        <p:sp>
          <p:nvSpPr>
            <p:cNvPr id="33" name="矩形 32"/>
            <p:cNvSpPr/>
            <p:nvPr/>
          </p:nvSpPr>
          <p:spPr>
            <a:xfrm>
              <a:off x="6492576" y="1884897"/>
              <a:ext cx="1770300" cy="1425519"/>
            </a:xfrm>
            <a:prstGeom prst="rect">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endParaRPr lang="zh-CN" altLang="en-US" sz="1350">
                <a:solidFill>
                  <a:prstClr val="white"/>
                </a:solidFill>
              </a:endParaRPr>
            </a:p>
          </p:txBody>
        </p:sp>
        <p:sp>
          <p:nvSpPr>
            <p:cNvPr id="46" name="矩形 45"/>
            <p:cNvSpPr>
              <a:spLocks noChangeArrowheads="1"/>
            </p:cNvSpPr>
            <p:nvPr/>
          </p:nvSpPr>
          <p:spPr bwMode="auto">
            <a:xfrm>
              <a:off x="6532056" y="2488901"/>
              <a:ext cx="1667099" cy="784830"/>
            </a:xfrm>
            <a:prstGeom prst="rect">
              <a:avLst/>
            </a:prstGeom>
          </p:spPr>
          <p:txBody>
            <a:bodyPr wrap="square">
              <a:spAutoFit/>
            </a:bodyPr>
            <a:lstStyle/>
            <a:p>
              <a:pPr defTabSz="685800"/>
              <a:r>
                <a:rPr lang="en-US" altLang="zh-CN" sz="900" dirty="0">
                  <a:solidFill>
                    <a:prstClr val="white"/>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a:t>
              </a:r>
              <a:endParaRPr lang="en-US" altLang="zh-CN" sz="900" dirty="0">
                <a:solidFill>
                  <a:prstClr val="white"/>
                </a:solidFill>
                <a:latin typeface="微软雅黑" panose="020B0503020204020204" pitchFamily="34" charset="-122"/>
                <a:ea typeface="微软雅黑" panose="020B0503020204020204" pitchFamily="34" charset="-122"/>
              </a:endParaRPr>
            </a:p>
          </p:txBody>
        </p:sp>
        <p:sp>
          <p:nvSpPr>
            <p:cNvPr id="47" name="矩形 46"/>
            <p:cNvSpPr>
              <a:spLocks noChangeArrowheads="1"/>
            </p:cNvSpPr>
            <p:nvPr/>
          </p:nvSpPr>
          <p:spPr bwMode="auto">
            <a:xfrm>
              <a:off x="6536938" y="1972783"/>
              <a:ext cx="1660924" cy="590931"/>
            </a:xfrm>
            <a:prstGeom prst="rect">
              <a:avLst/>
            </a:prstGeom>
          </p:spPr>
          <p:txBody>
            <a:bodyPr wrap="square">
              <a:spAutoFit/>
            </a:bodyPr>
            <a:lstStyle/>
            <a:p>
              <a:pPr defTabSz="685800">
                <a:lnSpc>
                  <a:spcPct val="120000"/>
                </a:lnSpc>
              </a:pPr>
              <a:r>
                <a:rPr lang="zh-CN" altLang="zh-CN" sz="900" dirty="0">
                  <a:solidFill>
                    <a:prstClr val="white"/>
                  </a:solidFill>
                  <a:latin typeface="微软雅黑" panose="020B0503020204020204" pitchFamily="34" charset="-122"/>
                  <a:ea typeface="微软雅黑" panose="020B0503020204020204" pitchFamily="34" charset="-122"/>
                </a:rPr>
                <a:t>中国第一家精品</a:t>
              </a:r>
              <a:r>
                <a:rPr lang="en-US" altLang="zh-CN" sz="900" dirty="0">
                  <a:solidFill>
                    <a:prstClr val="white"/>
                  </a:solidFill>
                  <a:latin typeface="微软雅黑" panose="020B0503020204020204" pitchFamily="34" charset="-122"/>
                  <a:ea typeface="微软雅黑" panose="020B0503020204020204" pitchFamily="34" charset="-122"/>
                </a:rPr>
                <a:t>PPT</a:t>
              </a:r>
              <a:r>
                <a:rPr lang="zh-CN" altLang="zh-CN" sz="900" dirty="0">
                  <a:solidFill>
                    <a:prstClr val="white"/>
                  </a:solidFill>
                  <a:latin typeface="微软雅黑" panose="020B0503020204020204" pitchFamily="34" charset="-122"/>
                  <a:ea typeface="微软雅黑" panose="020B0503020204020204" pitchFamily="34" charset="-122"/>
                </a:rPr>
                <a:t>设计机构。拥有国内顶尖的</a:t>
              </a:r>
              <a:r>
                <a:rPr lang="en-US" altLang="zh-CN" sz="900" dirty="0">
                  <a:solidFill>
                    <a:prstClr val="white"/>
                  </a:solidFill>
                  <a:latin typeface="微软雅黑" panose="020B0503020204020204" pitchFamily="34" charset="-122"/>
                  <a:ea typeface="微软雅黑" panose="020B0503020204020204" pitchFamily="34" charset="-122"/>
                </a:rPr>
                <a:t>PPT</a:t>
              </a:r>
              <a:r>
                <a:rPr lang="zh-CN" altLang="zh-CN" sz="900" dirty="0">
                  <a:solidFill>
                    <a:prstClr val="white"/>
                  </a:solidFill>
                  <a:latin typeface="微软雅黑" panose="020B0503020204020204" pitchFamily="34" charset="-122"/>
                  <a:ea typeface="微软雅黑" panose="020B0503020204020204" pitchFamily="34" charset="-122"/>
                </a:rPr>
                <a:t>制作技术、顶级的</a:t>
              </a:r>
              <a:r>
                <a:rPr lang="en-US" altLang="zh-CN" sz="900" dirty="0">
                  <a:solidFill>
                    <a:prstClr val="white"/>
                  </a:solidFill>
                  <a:latin typeface="微软雅黑" panose="020B0503020204020204" pitchFamily="34" charset="-122"/>
                  <a:ea typeface="微软雅黑" panose="020B0503020204020204" pitchFamily="34" charset="-122"/>
                </a:rPr>
                <a:t>PPT</a:t>
              </a:r>
              <a:r>
                <a:rPr lang="zh-CN" altLang="zh-CN" sz="900" dirty="0">
                  <a:solidFill>
                    <a:prstClr val="white"/>
                  </a:solidFill>
                  <a:latin typeface="微软雅黑" panose="020B0503020204020204" pitchFamily="34" charset="-122"/>
                  <a:ea typeface="微软雅黑" panose="020B0503020204020204" pitchFamily="34" charset="-122"/>
                </a:rPr>
                <a:t>设计团队</a:t>
              </a:r>
              <a:r>
                <a:rPr lang="zh-CN" altLang="en-US" sz="900" dirty="0">
                  <a:solidFill>
                    <a:prstClr val="white"/>
                  </a:solidFill>
                  <a:latin typeface="微软雅黑" panose="020B0503020204020204" pitchFamily="34" charset="-122"/>
                  <a:ea typeface="微软雅黑" panose="020B0503020204020204" pitchFamily="34" charset="-122"/>
                </a:rPr>
                <a:t>。</a:t>
              </a:r>
              <a:endParaRPr lang="en-US" altLang="zh-CN" sz="900" dirty="0">
                <a:solidFill>
                  <a:prstClr val="white"/>
                </a:solidFill>
                <a:latin typeface="微软雅黑" panose="020B0503020204020204" pitchFamily="34" charset="-122"/>
                <a:ea typeface="微软雅黑" panose="020B0503020204020204" pitchFamily="34" charset="-122"/>
              </a:endParaRPr>
            </a:p>
          </p:txBody>
        </p:sp>
      </p:grpSp>
      <p:sp>
        <p:nvSpPr>
          <p:cNvPr id="52" name="文本框 51"/>
          <p:cNvSpPr txBox="1"/>
          <p:nvPr/>
        </p:nvSpPr>
        <p:spPr>
          <a:xfrm>
            <a:off x="8794414" y="4789369"/>
            <a:ext cx="433406" cy="213585"/>
          </a:xfrm>
          <a:prstGeom prst="rect">
            <a:avLst/>
          </a:prstGeom>
          <a:noFill/>
        </p:spPr>
        <p:txBody>
          <a:bodyPr wrap="square" rtlCol="0">
            <a:spAutoFit/>
          </a:bodyPr>
          <a:lstStyle/>
          <a:p>
            <a:pPr defTabSz="685800"/>
            <a:r>
              <a:rPr lang="en-US" altLang="zh-CN" sz="790" dirty="0">
                <a:solidFill>
                  <a:prstClr val="white"/>
                </a:solidFill>
                <a:latin typeface="方正正纤黑简体" panose="02000000000000000000" pitchFamily="2" charset="-122"/>
                <a:ea typeface="方正正纤黑简体" panose="02000000000000000000" pitchFamily="2" charset="-122"/>
              </a:rPr>
              <a:t>25</a:t>
            </a:r>
            <a:endParaRPr lang="zh-CN" altLang="en-US" sz="790" dirty="0">
              <a:solidFill>
                <a:prstClr val="white">
                  <a:lumMod val="50000"/>
                </a:prstClr>
              </a:solidFill>
              <a:latin typeface="方正正纤黑简体" panose="02000000000000000000" pitchFamily="2" charset="-122"/>
              <a:ea typeface="方正正纤黑简体" panose="02000000000000000000" pitchFamily="2" charset="-122"/>
            </a:endParaRPr>
          </a:p>
        </p:txBody>
      </p:sp>
      <p:pic>
        <p:nvPicPr>
          <p:cNvPr id="54" name="图片 53"/>
          <p:cNvPicPr>
            <a:picLocks noChangeAspect="1"/>
          </p:cNvPicPr>
          <p:nvPr/>
        </p:nvPicPr>
        <p:blipFill rotWithShape="1">
          <a:blip r:embed="rId1" cstate="print">
            <a:extLst>
              <a:ext uri="{28A0092B-C50C-407E-A947-70E740481C1C}">
                <a14:useLocalDpi xmlns:a14="http://schemas.microsoft.com/office/drawing/2010/main" val="0"/>
              </a:ext>
            </a:extLst>
          </a:blip>
          <a:srcRect l="40876" t="5619" r="42724" b="74575"/>
          <a:stretch>
            <a:fillRect/>
          </a:stretch>
        </p:blipFill>
        <p:spPr>
          <a:xfrm>
            <a:off x="-20342" y="-16067"/>
            <a:ext cx="992026" cy="866173"/>
          </a:xfrm>
          <a:prstGeom prst="roundRect">
            <a:avLst>
              <a:gd name="adj" fmla="val 0"/>
            </a:avLst>
          </a:prstGeom>
          <a:ln w="6350">
            <a:solidFill>
              <a:srgbClr val="2C92F4"/>
            </a:solidFill>
          </a:ln>
        </p:spPr>
      </p:pic>
      <p:grpSp>
        <p:nvGrpSpPr>
          <p:cNvPr id="55" name="组合 54"/>
          <p:cNvGrpSpPr/>
          <p:nvPr/>
        </p:nvGrpSpPr>
        <p:grpSpPr>
          <a:xfrm>
            <a:off x="1172194" y="166088"/>
            <a:ext cx="1480918" cy="625534"/>
            <a:chOff x="4153320" y="3818603"/>
            <a:chExt cx="1480918" cy="625534"/>
          </a:xfrm>
        </p:grpSpPr>
        <p:sp>
          <p:nvSpPr>
            <p:cNvPr id="56" name="TextBox 164"/>
            <p:cNvSpPr txBox="1">
              <a:spLocks noChangeArrowheads="1"/>
            </p:cNvSpPr>
            <p:nvPr/>
          </p:nvSpPr>
          <p:spPr bwMode="auto">
            <a:xfrm>
              <a:off x="4153320" y="3818603"/>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未来展望</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7" name="矩形 56"/>
            <p:cNvSpPr/>
            <p:nvPr/>
          </p:nvSpPr>
          <p:spPr>
            <a:xfrm>
              <a:off x="4213569" y="4190221"/>
              <a:ext cx="1379470"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Future prospects</a:t>
              </a:r>
              <a:endParaRPr lang="zh-CN" altLang="en-US" sz="1050" dirty="0">
                <a:solidFill>
                  <a:prstClr val="white"/>
                </a:solidFill>
                <a:latin typeface="Arial" panose="020B0604020202020204" pitchFamily="34" charset="0"/>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350412" y="1203468"/>
            <a:ext cx="6289877" cy="3169671"/>
            <a:chOff x="1335172" y="1023938"/>
            <a:chExt cx="6289877" cy="3169671"/>
          </a:xfrm>
        </p:grpSpPr>
        <p:sp>
          <p:nvSpPr>
            <p:cNvPr id="16" name="圆角矩形 14"/>
            <p:cNvSpPr/>
            <p:nvPr/>
          </p:nvSpPr>
          <p:spPr>
            <a:xfrm>
              <a:off x="4576695" y="1023938"/>
              <a:ext cx="3048354" cy="1497519"/>
            </a:xfrm>
            <a:custGeom>
              <a:avLst/>
              <a:gdLst/>
              <a:ahLst/>
              <a:cxnLst/>
              <a:rect l="l" t="t" r="r" b="b"/>
              <a:pathLst>
                <a:path w="3017520" h="1478280">
                  <a:moveTo>
                    <a:pt x="63507" y="0"/>
                  </a:moveTo>
                  <a:lnTo>
                    <a:pt x="2954013" y="0"/>
                  </a:lnTo>
                  <a:cubicBezTo>
                    <a:pt x="2989087" y="0"/>
                    <a:pt x="3017520" y="28433"/>
                    <a:pt x="3017520" y="63507"/>
                  </a:cubicBezTo>
                  <a:lnTo>
                    <a:pt x="3017520" y="1414773"/>
                  </a:lnTo>
                  <a:cubicBezTo>
                    <a:pt x="3017520" y="1449847"/>
                    <a:pt x="2989087" y="1478280"/>
                    <a:pt x="2954013" y="1478280"/>
                  </a:cubicBezTo>
                  <a:lnTo>
                    <a:pt x="746216" y="1478280"/>
                  </a:lnTo>
                  <a:cubicBezTo>
                    <a:pt x="711380" y="1083599"/>
                    <a:pt x="395560" y="769724"/>
                    <a:pt x="0" y="738138"/>
                  </a:cubicBezTo>
                  <a:lnTo>
                    <a:pt x="0" y="63507"/>
                  </a:lnTo>
                  <a:cubicBezTo>
                    <a:pt x="0" y="28433"/>
                    <a:pt x="28433" y="0"/>
                    <a:pt x="63507" y="0"/>
                  </a:cubicBezTo>
                  <a:close/>
                </a:path>
              </a:pathLst>
            </a:cu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4" name="圆角矩形 14"/>
            <p:cNvSpPr/>
            <p:nvPr/>
          </p:nvSpPr>
          <p:spPr>
            <a:xfrm flipH="1">
              <a:off x="1335172" y="1029765"/>
              <a:ext cx="3048354" cy="1497519"/>
            </a:xfrm>
            <a:custGeom>
              <a:avLst/>
              <a:gdLst/>
              <a:ahLst/>
              <a:cxnLst/>
              <a:rect l="l" t="t" r="r" b="b"/>
              <a:pathLst>
                <a:path w="3017520" h="1478280">
                  <a:moveTo>
                    <a:pt x="63507" y="0"/>
                  </a:moveTo>
                  <a:lnTo>
                    <a:pt x="2954013" y="0"/>
                  </a:lnTo>
                  <a:cubicBezTo>
                    <a:pt x="2989087" y="0"/>
                    <a:pt x="3017520" y="28433"/>
                    <a:pt x="3017520" y="63507"/>
                  </a:cubicBezTo>
                  <a:lnTo>
                    <a:pt x="3017520" y="1414773"/>
                  </a:lnTo>
                  <a:cubicBezTo>
                    <a:pt x="3017520" y="1449847"/>
                    <a:pt x="2989087" y="1478280"/>
                    <a:pt x="2954013" y="1478280"/>
                  </a:cubicBezTo>
                  <a:lnTo>
                    <a:pt x="746216" y="1478280"/>
                  </a:lnTo>
                  <a:cubicBezTo>
                    <a:pt x="711380" y="1083599"/>
                    <a:pt x="395560" y="769724"/>
                    <a:pt x="0" y="738138"/>
                  </a:cubicBezTo>
                  <a:lnTo>
                    <a:pt x="0" y="63507"/>
                  </a:lnTo>
                  <a:cubicBezTo>
                    <a:pt x="0" y="28433"/>
                    <a:pt x="28433" y="0"/>
                    <a:pt x="63507" y="0"/>
                  </a:cubicBezTo>
                  <a:close/>
                </a:path>
              </a:pathLst>
            </a:cu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2" name="圆角矩形 14"/>
            <p:cNvSpPr/>
            <p:nvPr/>
          </p:nvSpPr>
          <p:spPr>
            <a:xfrm flipH="1" flipV="1">
              <a:off x="1336354" y="2691841"/>
              <a:ext cx="3048354" cy="1497519"/>
            </a:xfrm>
            <a:custGeom>
              <a:avLst/>
              <a:gdLst/>
              <a:ahLst/>
              <a:cxnLst/>
              <a:rect l="l" t="t" r="r" b="b"/>
              <a:pathLst>
                <a:path w="3017520" h="1478280">
                  <a:moveTo>
                    <a:pt x="63507" y="0"/>
                  </a:moveTo>
                  <a:lnTo>
                    <a:pt x="2954013" y="0"/>
                  </a:lnTo>
                  <a:cubicBezTo>
                    <a:pt x="2989087" y="0"/>
                    <a:pt x="3017520" y="28433"/>
                    <a:pt x="3017520" y="63507"/>
                  </a:cubicBezTo>
                  <a:lnTo>
                    <a:pt x="3017520" y="1414773"/>
                  </a:lnTo>
                  <a:cubicBezTo>
                    <a:pt x="3017520" y="1449847"/>
                    <a:pt x="2989087" y="1478280"/>
                    <a:pt x="2954013" y="1478280"/>
                  </a:cubicBezTo>
                  <a:lnTo>
                    <a:pt x="746216" y="1478280"/>
                  </a:lnTo>
                  <a:cubicBezTo>
                    <a:pt x="711380" y="1083599"/>
                    <a:pt x="395560" y="769724"/>
                    <a:pt x="0" y="738138"/>
                  </a:cubicBezTo>
                  <a:lnTo>
                    <a:pt x="0" y="63507"/>
                  </a:lnTo>
                  <a:cubicBezTo>
                    <a:pt x="0" y="28433"/>
                    <a:pt x="28433" y="0"/>
                    <a:pt x="63507" y="0"/>
                  </a:cubicBezTo>
                  <a:close/>
                </a:path>
              </a:pathLst>
            </a:cu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0" name="圆角矩形 14"/>
            <p:cNvSpPr/>
            <p:nvPr/>
          </p:nvSpPr>
          <p:spPr>
            <a:xfrm flipV="1">
              <a:off x="4573260" y="2696090"/>
              <a:ext cx="3048354" cy="1497519"/>
            </a:xfrm>
            <a:custGeom>
              <a:avLst/>
              <a:gdLst/>
              <a:ahLst/>
              <a:cxnLst/>
              <a:rect l="l" t="t" r="r" b="b"/>
              <a:pathLst>
                <a:path w="3017520" h="1478280">
                  <a:moveTo>
                    <a:pt x="63507" y="0"/>
                  </a:moveTo>
                  <a:lnTo>
                    <a:pt x="2954013" y="0"/>
                  </a:lnTo>
                  <a:cubicBezTo>
                    <a:pt x="2989087" y="0"/>
                    <a:pt x="3017520" y="28433"/>
                    <a:pt x="3017520" y="63507"/>
                  </a:cubicBezTo>
                  <a:lnTo>
                    <a:pt x="3017520" y="1414773"/>
                  </a:lnTo>
                  <a:cubicBezTo>
                    <a:pt x="3017520" y="1449847"/>
                    <a:pt x="2989087" y="1478280"/>
                    <a:pt x="2954013" y="1478280"/>
                  </a:cubicBezTo>
                  <a:lnTo>
                    <a:pt x="746216" y="1478280"/>
                  </a:lnTo>
                  <a:cubicBezTo>
                    <a:pt x="711380" y="1083599"/>
                    <a:pt x="395560" y="769724"/>
                    <a:pt x="0" y="738138"/>
                  </a:cubicBezTo>
                  <a:lnTo>
                    <a:pt x="0" y="63507"/>
                  </a:lnTo>
                  <a:cubicBezTo>
                    <a:pt x="0" y="28433"/>
                    <a:pt x="28433" y="0"/>
                    <a:pt x="63507" y="0"/>
                  </a:cubicBezTo>
                  <a:close/>
                </a:path>
              </a:pathLst>
            </a:cu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sp>
        <p:nvSpPr>
          <p:cNvPr id="18" name="圆角矩形 14"/>
          <p:cNvSpPr/>
          <p:nvPr/>
        </p:nvSpPr>
        <p:spPr bwMode="auto">
          <a:xfrm>
            <a:off x="4935835" y="1870922"/>
            <a:ext cx="512762" cy="458788"/>
          </a:xfrm>
          <a:custGeom>
            <a:avLst/>
            <a:gdLst/>
            <a:ahLst/>
            <a:cxnLst/>
            <a:rect l="l" t="t" r="r" b="b"/>
            <a:pathLst>
              <a:path w="512546" h="457301">
                <a:moveTo>
                  <a:pt x="512546" y="0"/>
                </a:moveTo>
                <a:lnTo>
                  <a:pt x="401143" y="457301"/>
                </a:lnTo>
                <a:lnTo>
                  <a:pt x="311338" y="344714"/>
                </a:lnTo>
                <a:lnTo>
                  <a:pt x="220080" y="417507"/>
                </a:lnTo>
                <a:cubicBezTo>
                  <a:pt x="160994" y="338786"/>
                  <a:pt x="86260" y="272954"/>
                  <a:pt x="0" y="224614"/>
                </a:cubicBezTo>
                <a:lnTo>
                  <a:pt x="131728" y="119542"/>
                </a:lnTo>
                <a:lnTo>
                  <a:pt x="41923" y="6955"/>
                </a:lnTo>
                <a:close/>
              </a:path>
            </a:pathLst>
          </a:cu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9" name="圆角矩形 15"/>
          <p:cNvSpPr/>
          <p:nvPr/>
        </p:nvSpPr>
        <p:spPr bwMode="auto">
          <a:xfrm>
            <a:off x="4925378" y="3263771"/>
            <a:ext cx="503237" cy="458787"/>
          </a:xfrm>
          <a:custGeom>
            <a:avLst/>
            <a:gdLst/>
            <a:ahLst/>
            <a:cxnLst/>
            <a:rect l="l" t="t" r="r" b="b"/>
            <a:pathLst>
              <a:path w="502628" h="457812">
                <a:moveTo>
                  <a:pt x="393346" y="0"/>
                </a:moveTo>
                <a:lnTo>
                  <a:pt x="502628" y="457812"/>
                </a:lnTo>
                <a:lnTo>
                  <a:pt x="32042" y="448675"/>
                </a:lnTo>
                <a:lnTo>
                  <a:pt x="122368" y="336506"/>
                </a:lnTo>
                <a:lnTo>
                  <a:pt x="0" y="237966"/>
                </a:lnTo>
                <a:cubicBezTo>
                  <a:pt x="86251" y="189740"/>
                  <a:pt x="160867" y="123887"/>
                  <a:pt x="219489" y="44904"/>
                </a:cubicBezTo>
                <a:lnTo>
                  <a:pt x="303020" y="112168"/>
                </a:lnTo>
                <a:close/>
              </a:path>
            </a:pathLst>
          </a:cu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0" name="矩形 5"/>
          <p:cNvSpPr/>
          <p:nvPr/>
        </p:nvSpPr>
        <p:spPr bwMode="auto">
          <a:xfrm>
            <a:off x="4517390" y="2028696"/>
            <a:ext cx="747713" cy="742950"/>
          </a:xfrm>
          <a:custGeom>
            <a:avLst/>
            <a:gdLst/>
            <a:ahLst/>
            <a:cxnLst/>
            <a:rect l="l" t="t" r="r" b="b"/>
            <a:pathLst>
              <a:path w="747987" h="743073">
                <a:moveTo>
                  <a:pt x="0" y="0"/>
                </a:moveTo>
                <a:cubicBezTo>
                  <a:pt x="409652" y="4245"/>
                  <a:pt x="741188" y="334079"/>
                  <a:pt x="747987" y="743073"/>
                </a:cubicBezTo>
                <a:lnTo>
                  <a:pt x="0" y="743073"/>
                </a:lnTo>
                <a:close/>
              </a:path>
            </a:pathLst>
          </a:custGeom>
          <a:solidFill>
            <a:srgbClr val="2C92F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1" name="矩形 8"/>
          <p:cNvSpPr/>
          <p:nvPr/>
        </p:nvSpPr>
        <p:spPr bwMode="auto">
          <a:xfrm>
            <a:off x="3733959" y="2023933"/>
            <a:ext cx="768350" cy="747713"/>
          </a:xfrm>
          <a:custGeom>
            <a:avLst/>
            <a:gdLst/>
            <a:ahLst/>
            <a:cxnLst/>
            <a:rect l="l" t="t" r="r" b="b"/>
            <a:pathLst>
              <a:path w="768823" h="747707">
                <a:moveTo>
                  <a:pt x="756945" y="0"/>
                </a:moveTo>
                <a:lnTo>
                  <a:pt x="768823" y="600"/>
                </a:lnTo>
                <a:lnTo>
                  <a:pt x="768823" y="747707"/>
                </a:lnTo>
                <a:lnTo>
                  <a:pt x="0" y="747707"/>
                </a:lnTo>
                <a:cubicBezTo>
                  <a:pt x="4783" y="333868"/>
                  <a:pt x="341875" y="0"/>
                  <a:pt x="756945" y="0"/>
                </a:cubicBezTo>
                <a:close/>
              </a:path>
            </a:pathLst>
          </a:custGeom>
          <a:solidFill>
            <a:srgbClr val="2C92F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2" name="椭圆 11"/>
          <p:cNvSpPr/>
          <p:nvPr/>
        </p:nvSpPr>
        <p:spPr bwMode="auto">
          <a:xfrm>
            <a:off x="4517390" y="2786622"/>
            <a:ext cx="747713" cy="760413"/>
          </a:xfrm>
          <a:custGeom>
            <a:avLst/>
            <a:gdLst/>
            <a:ahLst/>
            <a:cxnLst/>
            <a:rect l="l" t="t" r="r" b="b"/>
            <a:pathLst>
              <a:path w="747815" h="761315">
                <a:moveTo>
                  <a:pt x="0" y="0"/>
                </a:moveTo>
                <a:lnTo>
                  <a:pt x="747595" y="0"/>
                </a:lnTo>
                <a:cubicBezTo>
                  <a:pt x="747811" y="1453"/>
                  <a:pt x="747815" y="2909"/>
                  <a:pt x="747815" y="4365"/>
                </a:cubicBezTo>
                <a:cubicBezTo>
                  <a:pt x="747815" y="419472"/>
                  <a:pt x="413889" y="756586"/>
                  <a:pt x="0" y="761315"/>
                </a:cubicBezTo>
                <a:close/>
              </a:path>
            </a:pathLst>
          </a:custGeom>
          <a:solidFill>
            <a:srgbClr val="2C92F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3" name="椭圆 12"/>
          <p:cNvSpPr/>
          <p:nvPr/>
        </p:nvSpPr>
        <p:spPr bwMode="auto">
          <a:xfrm>
            <a:off x="3735547" y="2786622"/>
            <a:ext cx="766762" cy="762000"/>
          </a:xfrm>
          <a:custGeom>
            <a:avLst/>
            <a:gdLst/>
            <a:ahLst/>
            <a:cxnLst/>
            <a:rect l="l" t="t" r="r" b="b"/>
            <a:pathLst>
              <a:path w="767057" h="761801">
                <a:moveTo>
                  <a:pt x="221" y="0"/>
                </a:moveTo>
                <a:lnTo>
                  <a:pt x="767057" y="0"/>
                </a:lnTo>
                <a:lnTo>
                  <a:pt x="767057" y="761315"/>
                </a:lnTo>
                <a:cubicBezTo>
                  <a:pt x="763859" y="761781"/>
                  <a:pt x="760650" y="761801"/>
                  <a:pt x="757436" y="761801"/>
                </a:cubicBezTo>
                <a:cubicBezTo>
                  <a:pt x="339116" y="761801"/>
                  <a:pt x="0" y="422685"/>
                  <a:pt x="0" y="4365"/>
                </a:cubicBezTo>
                <a:close/>
              </a:path>
            </a:pathLst>
          </a:custGeom>
          <a:solidFill>
            <a:srgbClr val="2C92F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4" name="右箭头 24"/>
          <p:cNvSpPr/>
          <p:nvPr/>
        </p:nvSpPr>
        <p:spPr bwMode="auto">
          <a:xfrm rot="8522146">
            <a:off x="3472815" y="3266945"/>
            <a:ext cx="536575" cy="576263"/>
          </a:xfrm>
          <a:custGeom>
            <a:avLst/>
            <a:gdLst/>
            <a:ahLst/>
            <a:cxnLst/>
            <a:rect l="l" t="t" r="r" b="b"/>
            <a:pathLst>
              <a:path w="535910" h="576064">
                <a:moveTo>
                  <a:pt x="163656" y="576064"/>
                </a:moveTo>
                <a:lnTo>
                  <a:pt x="163656" y="432048"/>
                </a:lnTo>
                <a:lnTo>
                  <a:pt x="56930" y="432048"/>
                </a:lnTo>
                <a:cubicBezTo>
                  <a:pt x="58524" y="333299"/>
                  <a:pt x="39284" y="235203"/>
                  <a:pt x="0" y="144016"/>
                </a:cubicBezTo>
                <a:lnTo>
                  <a:pt x="163656" y="144016"/>
                </a:lnTo>
                <a:lnTo>
                  <a:pt x="163656" y="0"/>
                </a:lnTo>
                <a:lnTo>
                  <a:pt x="535910" y="288032"/>
                </a:lnTo>
                <a:close/>
              </a:path>
            </a:pathLst>
          </a:cu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5" name="右箭头 25"/>
          <p:cNvSpPr/>
          <p:nvPr/>
        </p:nvSpPr>
        <p:spPr bwMode="auto">
          <a:xfrm rot="13095395">
            <a:off x="3494384" y="1745393"/>
            <a:ext cx="534988" cy="576264"/>
          </a:xfrm>
          <a:custGeom>
            <a:avLst/>
            <a:gdLst/>
            <a:ahLst/>
            <a:cxnLst/>
            <a:rect l="l" t="t" r="r" b="b"/>
            <a:pathLst>
              <a:path w="534461" h="576064">
                <a:moveTo>
                  <a:pt x="534461" y="288032"/>
                </a:moveTo>
                <a:lnTo>
                  <a:pt x="162208" y="576064"/>
                </a:lnTo>
                <a:lnTo>
                  <a:pt x="162208" y="432048"/>
                </a:lnTo>
                <a:lnTo>
                  <a:pt x="0" y="432048"/>
                </a:lnTo>
                <a:cubicBezTo>
                  <a:pt x="38949" y="340776"/>
                  <a:pt x="58012" y="242704"/>
                  <a:pt x="56507" y="144016"/>
                </a:cubicBezTo>
                <a:lnTo>
                  <a:pt x="162208" y="144016"/>
                </a:lnTo>
                <a:lnTo>
                  <a:pt x="162208" y="0"/>
                </a:lnTo>
                <a:close/>
              </a:path>
            </a:pathLst>
          </a:cu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6" name="TextBox 11"/>
          <p:cNvSpPr txBox="1">
            <a:spLocks noChangeArrowheads="1"/>
          </p:cNvSpPr>
          <p:nvPr/>
        </p:nvSpPr>
        <p:spPr bwMode="auto">
          <a:xfrm rot="18824890" flipH="1">
            <a:off x="3464878" y="2267228"/>
            <a:ext cx="1309688" cy="276999"/>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200" kern="0" dirty="0">
                <a:solidFill>
                  <a:prstClr val="white"/>
                </a:solidFill>
                <a:latin typeface="微软雅黑" panose="020B0503020204020204" pitchFamily="34" charset="-122"/>
                <a:ea typeface="微软雅黑" panose="020B0503020204020204" pitchFamily="34" charset="-122"/>
              </a:rPr>
              <a:t>添加标题    </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sp>
        <p:nvSpPr>
          <p:cNvPr id="27" name="TextBox 11"/>
          <p:cNvSpPr txBox="1">
            <a:spLocks noChangeArrowheads="1"/>
          </p:cNvSpPr>
          <p:nvPr/>
        </p:nvSpPr>
        <p:spPr bwMode="auto">
          <a:xfrm rot="2951936" flipH="1">
            <a:off x="4206240" y="2270403"/>
            <a:ext cx="1309688" cy="276999"/>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200" kern="0" dirty="0">
                <a:solidFill>
                  <a:prstClr val="white"/>
                </a:solidFill>
                <a:latin typeface="微软雅黑" panose="020B0503020204020204" pitchFamily="34" charset="-122"/>
                <a:ea typeface="微软雅黑" panose="020B0503020204020204" pitchFamily="34" charset="-122"/>
              </a:rPr>
              <a:t>添加标题    </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sp>
        <p:nvSpPr>
          <p:cNvPr id="28" name="TextBox 11"/>
          <p:cNvSpPr txBox="1">
            <a:spLocks noChangeArrowheads="1"/>
          </p:cNvSpPr>
          <p:nvPr/>
        </p:nvSpPr>
        <p:spPr bwMode="auto">
          <a:xfrm rot="8229548" flipH="1">
            <a:off x="4156513" y="3002700"/>
            <a:ext cx="1309688" cy="276999"/>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200" kern="0" dirty="0">
                <a:solidFill>
                  <a:prstClr val="white"/>
                </a:solidFill>
                <a:latin typeface="微软雅黑" panose="020B0503020204020204" pitchFamily="34" charset="-122"/>
                <a:ea typeface="微软雅黑" panose="020B0503020204020204" pitchFamily="34" charset="-122"/>
              </a:rPr>
              <a:t>添加标题    </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sp>
        <p:nvSpPr>
          <p:cNvPr id="29" name="TextBox 11"/>
          <p:cNvSpPr txBox="1">
            <a:spLocks noChangeArrowheads="1"/>
          </p:cNvSpPr>
          <p:nvPr/>
        </p:nvSpPr>
        <p:spPr bwMode="auto">
          <a:xfrm rot="13452017" flipH="1">
            <a:off x="3452178" y="3032403"/>
            <a:ext cx="1309687" cy="276999"/>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200" kern="0" dirty="0">
                <a:solidFill>
                  <a:prstClr val="white"/>
                </a:solidFill>
                <a:latin typeface="微软雅黑" panose="020B0503020204020204" pitchFamily="34" charset="-122"/>
                <a:ea typeface="微软雅黑" panose="020B0503020204020204" pitchFamily="34" charset="-122"/>
              </a:rPr>
              <a:t>添加标题    </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grpSp>
        <p:nvGrpSpPr>
          <p:cNvPr id="50" name="组合 49"/>
          <p:cNvGrpSpPr/>
          <p:nvPr/>
        </p:nvGrpSpPr>
        <p:grpSpPr>
          <a:xfrm>
            <a:off x="1480810" y="1296055"/>
            <a:ext cx="2023133" cy="1190145"/>
            <a:chOff x="1480810" y="1179390"/>
            <a:chExt cx="2023133" cy="1190145"/>
          </a:xfrm>
        </p:grpSpPr>
        <p:grpSp>
          <p:nvGrpSpPr>
            <p:cNvPr id="30" name="组合 29"/>
            <p:cNvGrpSpPr/>
            <p:nvPr/>
          </p:nvGrpSpPr>
          <p:grpSpPr>
            <a:xfrm>
              <a:off x="1480810" y="1179390"/>
              <a:ext cx="2023133" cy="781849"/>
              <a:chOff x="1465570" y="1244056"/>
              <a:chExt cx="2023133" cy="781849"/>
            </a:xfrm>
          </p:grpSpPr>
          <p:sp>
            <p:nvSpPr>
              <p:cNvPr id="31" name="矩形 21"/>
              <p:cNvSpPr>
                <a:spLocks noChangeArrowheads="1"/>
              </p:cNvSpPr>
              <p:nvPr/>
            </p:nvSpPr>
            <p:spPr bwMode="auto">
              <a:xfrm>
                <a:off x="1469526" y="1490374"/>
                <a:ext cx="2019177" cy="535531"/>
              </a:xfrm>
              <a:prstGeom prst="rect">
                <a:avLst/>
              </a:prstGeom>
            </p:spPr>
            <p:txBody>
              <a:bodyPr wrap="square">
                <a:spAutoFit/>
              </a:bodyPr>
              <a:lstStyle/>
              <a:p>
                <a:pPr algn="just" defTabSz="685800">
                  <a:lnSpc>
                    <a:spcPct val="120000"/>
                  </a:lnSpc>
                </a:pPr>
                <a:r>
                  <a:rPr lang="zh-CN" altLang="en-US" sz="800" dirty="0">
                    <a:solidFill>
                      <a:prstClr val="white"/>
                    </a:solidFill>
                    <a:latin typeface="微软雅黑" panose="020B0503020204020204" pitchFamily="34" charset="-122"/>
                    <a:ea typeface="微软雅黑" panose="020B0503020204020204" pitchFamily="34" charset="-122"/>
                  </a:rPr>
                  <a:t>拥有国内顶尖的</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en-US" sz="800" dirty="0">
                    <a:solidFill>
                      <a:prstClr val="white"/>
                    </a:solidFill>
                    <a:latin typeface="微软雅黑" panose="020B0503020204020204" pitchFamily="34" charset="-122"/>
                    <a:ea typeface="微软雅黑" panose="020B0503020204020204" pitchFamily="34" charset="-122"/>
                  </a:rPr>
                  <a:t>制作技术、顶级的</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en-US" sz="800" dirty="0">
                    <a:solidFill>
                      <a:prstClr val="white"/>
                    </a:solidFill>
                    <a:latin typeface="微软雅黑" panose="020B0503020204020204" pitchFamily="34" charset="-122"/>
                    <a:ea typeface="微软雅黑" panose="020B0503020204020204" pitchFamily="34" charset="-122"/>
                  </a:rPr>
                  <a:t>设计团队， 坚持精益求精、拒绝平庸的做事精神。</a:t>
                </a:r>
                <a:endParaRPr lang="zh-CN" altLang="en-US" sz="800" dirty="0">
                  <a:solidFill>
                    <a:prstClr val="white"/>
                  </a:solidFill>
                  <a:latin typeface="微软雅黑" panose="020B0503020204020204" pitchFamily="34" charset="-122"/>
                  <a:ea typeface="微软雅黑" panose="020B0503020204020204" pitchFamily="34" charset="-122"/>
                </a:endParaRPr>
              </a:p>
            </p:txBody>
          </p:sp>
          <p:sp>
            <p:nvSpPr>
              <p:cNvPr id="32" name="矩形 31"/>
              <p:cNvSpPr/>
              <p:nvPr/>
            </p:nvSpPr>
            <p:spPr bwMode="auto">
              <a:xfrm>
                <a:off x="1465570" y="1244056"/>
                <a:ext cx="800219" cy="276999"/>
              </a:xfrm>
              <a:prstGeom prst="rect">
                <a:avLst/>
              </a:prstGeom>
              <a:noFill/>
              <a:ln>
                <a:noFill/>
              </a:ln>
              <a:effectLst/>
            </p:spPr>
            <p:txBody>
              <a:bodyPr>
                <a:spAutoFit/>
              </a:bodyPr>
              <a:lstStyle/>
              <a:p>
                <a:pPr algn="ctr" defTabSz="685800"/>
                <a:r>
                  <a:rPr lang="zh-CN" altLang="en-US" sz="1200" kern="0" dirty="0">
                    <a:solidFill>
                      <a:prstClr val="white"/>
                    </a:solidFill>
                    <a:latin typeface="微软雅黑" panose="020B0503020204020204" pitchFamily="34" charset="-122"/>
                    <a:ea typeface="微软雅黑" panose="020B0503020204020204" pitchFamily="34" charset="-122"/>
                  </a:rPr>
                  <a:t>添加标题</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grpSp>
        <p:sp>
          <p:nvSpPr>
            <p:cNvPr id="43" name="矩形 42"/>
            <p:cNvSpPr>
              <a:spLocks noChangeArrowheads="1"/>
            </p:cNvSpPr>
            <p:nvPr/>
          </p:nvSpPr>
          <p:spPr bwMode="auto">
            <a:xfrm>
              <a:off x="1490929" y="1907870"/>
              <a:ext cx="2013014" cy="461665"/>
            </a:xfrm>
            <a:prstGeom prst="rect">
              <a:avLst/>
            </a:prstGeom>
          </p:spPr>
          <p:txBody>
            <a:bodyPr wrap="square">
              <a:spAutoFit/>
            </a:bodyPr>
            <a:lstStyle/>
            <a:p>
              <a:pPr algn="just" defTabSz="685800"/>
              <a:r>
                <a:rPr lang="en-US" altLang="zh-CN" sz="800" dirty="0">
                  <a:solidFill>
                    <a:prstClr val="white"/>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a:t>
              </a:r>
              <a:endParaRPr lang="en-US" altLang="zh-CN" sz="800" dirty="0">
                <a:solidFill>
                  <a:prstClr val="white"/>
                </a:solidFill>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5467493" y="1332828"/>
            <a:ext cx="2024617" cy="1180424"/>
            <a:chOff x="5467493" y="1216163"/>
            <a:chExt cx="2024617" cy="1180424"/>
          </a:xfrm>
        </p:grpSpPr>
        <p:grpSp>
          <p:nvGrpSpPr>
            <p:cNvPr id="33" name="组合 32"/>
            <p:cNvGrpSpPr/>
            <p:nvPr/>
          </p:nvGrpSpPr>
          <p:grpSpPr>
            <a:xfrm>
              <a:off x="5467493" y="1216163"/>
              <a:ext cx="2019177" cy="775757"/>
              <a:chOff x="5452253" y="1280829"/>
              <a:chExt cx="2019177" cy="775757"/>
            </a:xfrm>
          </p:grpSpPr>
          <p:sp>
            <p:nvSpPr>
              <p:cNvPr id="34" name="矩形 21"/>
              <p:cNvSpPr>
                <a:spLocks noChangeArrowheads="1"/>
              </p:cNvSpPr>
              <p:nvPr/>
            </p:nvSpPr>
            <p:spPr bwMode="auto">
              <a:xfrm>
                <a:off x="5452253" y="1521055"/>
                <a:ext cx="2019177" cy="535531"/>
              </a:xfrm>
              <a:prstGeom prst="rect">
                <a:avLst/>
              </a:prstGeom>
            </p:spPr>
            <p:txBody>
              <a:bodyPr wrap="square">
                <a:spAutoFit/>
              </a:bodyPr>
              <a:lstStyle/>
              <a:p>
                <a:pPr algn="just" defTabSz="685800">
                  <a:lnSpc>
                    <a:spcPct val="120000"/>
                  </a:lnSpc>
                </a:pPr>
                <a:r>
                  <a:rPr lang="zh-CN" altLang="en-US" sz="800" dirty="0">
                    <a:solidFill>
                      <a:prstClr val="white"/>
                    </a:solidFill>
                    <a:latin typeface="微软雅黑" panose="020B0503020204020204" pitchFamily="34" charset="-122"/>
                    <a:ea typeface="微软雅黑" panose="020B0503020204020204" pitchFamily="34" charset="-122"/>
                  </a:rPr>
                  <a:t>拥有国内顶尖的</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en-US" sz="800" dirty="0">
                    <a:solidFill>
                      <a:prstClr val="white"/>
                    </a:solidFill>
                    <a:latin typeface="微软雅黑" panose="020B0503020204020204" pitchFamily="34" charset="-122"/>
                    <a:ea typeface="微软雅黑" panose="020B0503020204020204" pitchFamily="34" charset="-122"/>
                  </a:rPr>
                  <a:t>制作技术、顶级的</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en-US" sz="800" dirty="0">
                    <a:solidFill>
                      <a:prstClr val="white"/>
                    </a:solidFill>
                    <a:latin typeface="微软雅黑" panose="020B0503020204020204" pitchFamily="34" charset="-122"/>
                    <a:ea typeface="微软雅黑" panose="020B0503020204020204" pitchFamily="34" charset="-122"/>
                  </a:rPr>
                  <a:t>设计团队， 坚持精益求精、拒绝平庸的做事精神。</a:t>
                </a:r>
                <a:endParaRPr lang="zh-CN" altLang="en-US" sz="800" dirty="0">
                  <a:solidFill>
                    <a:prstClr val="white"/>
                  </a:solidFill>
                  <a:latin typeface="微软雅黑" panose="020B0503020204020204" pitchFamily="34" charset="-122"/>
                  <a:ea typeface="微软雅黑" panose="020B0503020204020204" pitchFamily="34" charset="-122"/>
                </a:endParaRPr>
              </a:p>
            </p:txBody>
          </p:sp>
          <p:sp>
            <p:nvSpPr>
              <p:cNvPr id="35" name="矩形 34"/>
              <p:cNvSpPr/>
              <p:nvPr/>
            </p:nvSpPr>
            <p:spPr bwMode="auto">
              <a:xfrm>
                <a:off x="5452253" y="1280829"/>
                <a:ext cx="800219" cy="276999"/>
              </a:xfrm>
              <a:prstGeom prst="rect">
                <a:avLst/>
              </a:prstGeom>
              <a:noFill/>
              <a:ln>
                <a:noFill/>
              </a:ln>
              <a:effectLst/>
            </p:spPr>
            <p:txBody>
              <a:bodyPr>
                <a:spAutoFit/>
              </a:bodyPr>
              <a:lstStyle/>
              <a:p>
                <a:pPr algn="ctr" defTabSz="685800"/>
                <a:r>
                  <a:rPr lang="zh-CN" altLang="en-US" sz="1200" kern="0" dirty="0">
                    <a:solidFill>
                      <a:prstClr val="white"/>
                    </a:solidFill>
                    <a:latin typeface="微软雅黑" panose="020B0503020204020204" pitchFamily="34" charset="-122"/>
                    <a:ea typeface="微软雅黑" panose="020B0503020204020204" pitchFamily="34" charset="-122"/>
                  </a:rPr>
                  <a:t>添加标题</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grpSp>
        <p:sp>
          <p:nvSpPr>
            <p:cNvPr id="44" name="矩形 43"/>
            <p:cNvSpPr>
              <a:spLocks noChangeArrowheads="1"/>
            </p:cNvSpPr>
            <p:nvPr/>
          </p:nvSpPr>
          <p:spPr bwMode="auto">
            <a:xfrm>
              <a:off x="5479096" y="1934922"/>
              <a:ext cx="2013014" cy="461665"/>
            </a:xfrm>
            <a:prstGeom prst="rect">
              <a:avLst/>
            </a:prstGeom>
          </p:spPr>
          <p:txBody>
            <a:bodyPr wrap="square">
              <a:spAutoFit/>
            </a:bodyPr>
            <a:lstStyle/>
            <a:p>
              <a:pPr algn="just" defTabSz="685800"/>
              <a:r>
                <a:rPr lang="en-US" altLang="zh-CN" sz="800" dirty="0">
                  <a:solidFill>
                    <a:prstClr val="white"/>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a:t>
              </a:r>
              <a:endParaRPr lang="en-US" altLang="zh-CN" sz="800" dirty="0">
                <a:solidFill>
                  <a:prstClr val="white"/>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5448597" y="3016527"/>
            <a:ext cx="2031624" cy="1170726"/>
            <a:chOff x="5448597" y="2899862"/>
            <a:chExt cx="2031624" cy="1170726"/>
          </a:xfrm>
        </p:grpSpPr>
        <p:grpSp>
          <p:nvGrpSpPr>
            <p:cNvPr id="36" name="组合 35"/>
            <p:cNvGrpSpPr/>
            <p:nvPr/>
          </p:nvGrpSpPr>
          <p:grpSpPr>
            <a:xfrm>
              <a:off x="5448597" y="2899862"/>
              <a:ext cx="2019177" cy="773410"/>
              <a:chOff x="5433357" y="3011059"/>
              <a:chExt cx="2019177" cy="773410"/>
            </a:xfrm>
          </p:grpSpPr>
          <p:sp>
            <p:nvSpPr>
              <p:cNvPr id="37" name="矩形 21"/>
              <p:cNvSpPr>
                <a:spLocks noChangeArrowheads="1"/>
              </p:cNvSpPr>
              <p:nvPr/>
            </p:nvSpPr>
            <p:spPr bwMode="auto">
              <a:xfrm>
                <a:off x="5433357" y="3248938"/>
                <a:ext cx="2019177" cy="535531"/>
              </a:xfrm>
              <a:prstGeom prst="rect">
                <a:avLst/>
              </a:prstGeom>
            </p:spPr>
            <p:txBody>
              <a:bodyPr wrap="square">
                <a:spAutoFit/>
              </a:bodyPr>
              <a:lstStyle/>
              <a:p>
                <a:pPr algn="just" defTabSz="685800">
                  <a:lnSpc>
                    <a:spcPct val="120000"/>
                  </a:lnSpc>
                </a:pPr>
                <a:r>
                  <a:rPr lang="zh-CN" altLang="en-US" sz="800" dirty="0">
                    <a:solidFill>
                      <a:prstClr val="white"/>
                    </a:solidFill>
                    <a:latin typeface="微软雅黑" panose="020B0503020204020204" pitchFamily="34" charset="-122"/>
                    <a:ea typeface="微软雅黑" panose="020B0503020204020204" pitchFamily="34" charset="-122"/>
                  </a:rPr>
                  <a:t>拥有国内顶尖的</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en-US" sz="800" dirty="0">
                    <a:solidFill>
                      <a:prstClr val="white"/>
                    </a:solidFill>
                    <a:latin typeface="微软雅黑" panose="020B0503020204020204" pitchFamily="34" charset="-122"/>
                    <a:ea typeface="微软雅黑" panose="020B0503020204020204" pitchFamily="34" charset="-122"/>
                  </a:rPr>
                  <a:t>制作技术、顶级的</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en-US" sz="800" dirty="0">
                    <a:solidFill>
                      <a:prstClr val="white"/>
                    </a:solidFill>
                    <a:latin typeface="微软雅黑" panose="020B0503020204020204" pitchFamily="34" charset="-122"/>
                    <a:ea typeface="微软雅黑" panose="020B0503020204020204" pitchFamily="34" charset="-122"/>
                  </a:rPr>
                  <a:t>设计团队， 坚持精益求精、拒绝平庸的做事精神。</a:t>
                </a:r>
                <a:endParaRPr lang="zh-CN" altLang="en-US" sz="800" dirty="0">
                  <a:solidFill>
                    <a:prstClr val="white"/>
                  </a:solidFill>
                  <a:latin typeface="微软雅黑" panose="020B0503020204020204" pitchFamily="34" charset="-122"/>
                  <a:ea typeface="微软雅黑" panose="020B0503020204020204" pitchFamily="34" charset="-122"/>
                </a:endParaRPr>
              </a:p>
            </p:txBody>
          </p:sp>
          <p:sp>
            <p:nvSpPr>
              <p:cNvPr id="38" name="矩形 37"/>
              <p:cNvSpPr/>
              <p:nvPr/>
            </p:nvSpPr>
            <p:spPr bwMode="auto">
              <a:xfrm>
                <a:off x="5452253" y="3011059"/>
                <a:ext cx="800219" cy="276999"/>
              </a:xfrm>
              <a:prstGeom prst="rect">
                <a:avLst/>
              </a:prstGeom>
              <a:noFill/>
              <a:ln>
                <a:noFill/>
              </a:ln>
              <a:effectLst/>
            </p:spPr>
            <p:txBody>
              <a:bodyPr>
                <a:spAutoFit/>
              </a:bodyPr>
              <a:lstStyle/>
              <a:p>
                <a:pPr algn="ctr" defTabSz="685800"/>
                <a:r>
                  <a:rPr lang="zh-CN" altLang="en-US" sz="1200" kern="0" dirty="0">
                    <a:solidFill>
                      <a:prstClr val="white"/>
                    </a:solidFill>
                    <a:latin typeface="微软雅黑" panose="020B0503020204020204" pitchFamily="34" charset="-122"/>
                    <a:ea typeface="微软雅黑" panose="020B0503020204020204" pitchFamily="34" charset="-122"/>
                  </a:rPr>
                  <a:t>添加标题</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grpSp>
        <p:sp>
          <p:nvSpPr>
            <p:cNvPr id="45" name="矩形 44"/>
            <p:cNvSpPr>
              <a:spLocks noChangeArrowheads="1"/>
            </p:cNvSpPr>
            <p:nvPr/>
          </p:nvSpPr>
          <p:spPr bwMode="auto">
            <a:xfrm>
              <a:off x="5467207" y="3608923"/>
              <a:ext cx="2013014" cy="461665"/>
            </a:xfrm>
            <a:prstGeom prst="rect">
              <a:avLst/>
            </a:prstGeom>
          </p:spPr>
          <p:txBody>
            <a:bodyPr wrap="square">
              <a:spAutoFit/>
            </a:bodyPr>
            <a:lstStyle/>
            <a:p>
              <a:pPr algn="just" defTabSz="685800"/>
              <a:r>
                <a:rPr lang="en-US" altLang="zh-CN" sz="800" dirty="0">
                  <a:solidFill>
                    <a:prstClr val="white"/>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a:t>
              </a:r>
              <a:endParaRPr lang="en-US" altLang="zh-CN" sz="800" dirty="0">
                <a:solidFill>
                  <a:prstClr val="white"/>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1458744" y="2986772"/>
            <a:ext cx="2020739" cy="1223141"/>
            <a:chOff x="1458744" y="2870107"/>
            <a:chExt cx="2020739" cy="1223141"/>
          </a:xfrm>
        </p:grpSpPr>
        <p:grpSp>
          <p:nvGrpSpPr>
            <p:cNvPr id="39" name="组合 38"/>
            <p:cNvGrpSpPr/>
            <p:nvPr/>
          </p:nvGrpSpPr>
          <p:grpSpPr>
            <a:xfrm>
              <a:off x="1460306" y="2870107"/>
              <a:ext cx="2019177" cy="778890"/>
              <a:chOff x="1445066" y="3005579"/>
              <a:chExt cx="2019177" cy="778890"/>
            </a:xfrm>
          </p:grpSpPr>
          <p:sp>
            <p:nvSpPr>
              <p:cNvPr id="40" name="矩形 21"/>
              <p:cNvSpPr>
                <a:spLocks noChangeArrowheads="1"/>
              </p:cNvSpPr>
              <p:nvPr/>
            </p:nvSpPr>
            <p:spPr bwMode="auto">
              <a:xfrm>
                <a:off x="1445066" y="3248938"/>
                <a:ext cx="2019177" cy="535531"/>
              </a:xfrm>
              <a:prstGeom prst="rect">
                <a:avLst/>
              </a:prstGeom>
            </p:spPr>
            <p:txBody>
              <a:bodyPr wrap="square">
                <a:spAutoFit/>
              </a:bodyPr>
              <a:lstStyle/>
              <a:p>
                <a:pPr algn="just" defTabSz="685800">
                  <a:lnSpc>
                    <a:spcPct val="120000"/>
                  </a:lnSpc>
                </a:pPr>
                <a:r>
                  <a:rPr lang="zh-CN" altLang="en-US" sz="800" dirty="0">
                    <a:solidFill>
                      <a:prstClr val="white"/>
                    </a:solidFill>
                    <a:latin typeface="微软雅黑" panose="020B0503020204020204" pitchFamily="34" charset="-122"/>
                    <a:ea typeface="微软雅黑" panose="020B0503020204020204" pitchFamily="34" charset="-122"/>
                  </a:rPr>
                  <a:t>拥有国内顶尖的</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en-US" sz="800" dirty="0">
                    <a:solidFill>
                      <a:prstClr val="white"/>
                    </a:solidFill>
                    <a:latin typeface="微软雅黑" panose="020B0503020204020204" pitchFamily="34" charset="-122"/>
                    <a:ea typeface="微软雅黑" panose="020B0503020204020204" pitchFamily="34" charset="-122"/>
                  </a:rPr>
                  <a:t>制作技术、顶级的</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en-US" sz="800" dirty="0">
                    <a:solidFill>
                      <a:prstClr val="white"/>
                    </a:solidFill>
                    <a:latin typeface="微软雅黑" panose="020B0503020204020204" pitchFamily="34" charset="-122"/>
                    <a:ea typeface="微软雅黑" panose="020B0503020204020204" pitchFamily="34" charset="-122"/>
                  </a:rPr>
                  <a:t>设计团队， 坚持精益求精、拒绝平庸的做事精神。</a:t>
                </a:r>
                <a:endParaRPr lang="zh-CN" altLang="en-US" sz="800" dirty="0">
                  <a:solidFill>
                    <a:prstClr val="white"/>
                  </a:solidFill>
                  <a:latin typeface="微软雅黑" panose="020B0503020204020204" pitchFamily="34" charset="-122"/>
                  <a:ea typeface="微软雅黑" panose="020B0503020204020204" pitchFamily="34" charset="-122"/>
                </a:endParaRPr>
              </a:p>
            </p:txBody>
          </p:sp>
          <p:sp>
            <p:nvSpPr>
              <p:cNvPr id="41" name="矩形 40"/>
              <p:cNvSpPr/>
              <p:nvPr/>
            </p:nvSpPr>
            <p:spPr bwMode="auto">
              <a:xfrm>
                <a:off x="1465570" y="3005579"/>
                <a:ext cx="800219" cy="276999"/>
              </a:xfrm>
              <a:prstGeom prst="rect">
                <a:avLst/>
              </a:prstGeom>
              <a:noFill/>
              <a:ln>
                <a:noFill/>
              </a:ln>
              <a:effectLst/>
            </p:spPr>
            <p:txBody>
              <a:bodyPr>
                <a:spAutoFit/>
              </a:bodyPr>
              <a:lstStyle/>
              <a:p>
                <a:pPr algn="ctr" defTabSz="685800"/>
                <a:r>
                  <a:rPr lang="zh-CN" altLang="en-US" sz="1200" kern="0" dirty="0">
                    <a:solidFill>
                      <a:prstClr val="white"/>
                    </a:solidFill>
                    <a:latin typeface="微软雅黑" panose="020B0503020204020204" pitchFamily="34" charset="-122"/>
                    <a:ea typeface="微软雅黑" panose="020B0503020204020204" pitchFamily="34" charset="-122"/>
                  </a:rPr>
                  <a:t>添加标题</a:t>
                </a: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grpSp>
        <p:sp>
          <p:nvSpPr>
            <p:cNvPr id="46" name="矩形 45"/>
            <p:cNvSpPr>
              <a:spLocks noChangeArrowheads="1"/>
            </p:cNvSpPr>
            <p:nvPr/>
          </p:nvSpPr>
          <p:spPr bwMode="auto">
            <a:xfrm>
              <a:off x="1458744" y="3631583"/>
              <a:ext cx="2013014" cy="461665"/>
            </a:xfrm>
            <a:prstGeom prst="rect">
              <a:avLst/>
            </a:prstGeom>
          </p:spPr>
          <p:txBody>
            <a:bodyPr wrap="square">
              <a:spAutoFit/>
            </a:bodyPr>
            <a:lstStyle/>
            <a:p>
              <a:pPr algn="just" defTabSz="685800"/>
              <a:r>
                <a:rPr lang="en-US" altLang="zh-CN" sz="800" dirty="0">
                  <a:solidFill>
                    <a:prstClr val="white"/>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a:t>
              </a:r>
              <a:endParaRPr lang="en-US" altLang="zh-CN" sz="800" dirty="0">
                <a:solidFill>
                  <a:prstClr val="white"/>
                </a:solidFill>
                <a:latin typeface="微软雅黑" panose="020B0503020204020204" pitchFamily="34" charset="-122"/>
                <a:ea typeface="微软雅黑" panose="020B0503020204020204" pitchFamily="34" charset="-122"/>
              </a:endParaRPr>
            </a:p>
          </p:txBody>
        </p:sp>
      </p:grpSp>
      <p:sp>
        <p:nvSpPr>
          <p:cNvPr id="51" name="文本框 50"/>
          <p:cNvSpPr txBox="1"/>
          <p:nvPr/>
        </p:nvSpPr>
        <p:spPr>
          <a:xfrm>
            <a:off x="8794414" y="4789369"/>
            <a:ext cx="433406" cy="213585"/>
          </a:xfrm>
          <a:prstGeom prst="rect">
            <a:avLst/>
          </a:prstGeom>
          <a:noFill/>
        </p:spPr>
        <p:txBody>
          <a:bodyPr wrap="square" rtlCol="0">
            <a:spAutoFit/>
          </a:bodyPr>
          <a:lstStyle/>
          <a:p>
            <a:pPr defTabSz="685800"/>
            <a:r>
              <a:rPr lang="en-US" altLang="zh-CN" sz="790" dirty="0">
                <a:solidFill>
                  <a:prstClr val="white"/>
                </a:solidFill>
                <a:latin typeface="方正正纤黑简体" panose="02000000000000000000" pitchFamily="2" charset="-122"/>
                <a:ea typeface="方正正纤黑简体" panose="02000000000000000000" pitchFamily="2" charset="-122"/>
              </a:rPr>
              <a:t>26</a:t>
            </a:r>
            <a:endParaRPr lang="zh-CN" altLang="en-US" sz="790" dirty="0">
              <a:solidFill>
                <a:prstClr val="white">
                  <a:lumMod val="50000"/>
                </a:prstClr>
              </a:solidFill>
              <a:latin typeface="方正正纤黑简体" panose="02000000000000000000" pitchFamily="2" charset="-122"/>
              <a:ea typeface="方正正纤黑简体" panose="02000000000000000000" pitchFamily="2" charset="-122"/>
            </a:endParaRPr>
          </a:p>
        </p:txBody>
      </p:sp>
      <p:pic>
        <p:nvPicPr>
          <p:cNvPr id="56" name="图片 55"/>
          <p:cNvPicPr>
            <a:picLocks noChangeAspect="1"/>
          </p:cNvPicPr>
          <p:nvPr/>
        </p:nvPicPr>
        <p:blipFill rotWithShape="1">
          <a:blip r:embed="rId1" cstate="print">
            <a:extLst>
              <a:ext uri="{28A0092B-C50C-407E-A947-70E740481C1C}">
                <a14:useLocalDpi xmlns:a14="http://schemas.microsoft.com/office/drawing/2010/main" val="0"/>
              </a:ext>
            </a:extLst>
          </a:blip>
          <a:srcRect l="40876" t="5619" r="42724" b="74575"/>
          <a:stretch>
            <a:fillRect/>
          </a:stretch>
        </p:blipFill>
        <p:spPr>
          <a:xfrm>
            <a:off x="-20342" y="-16067"/>
            <a:ext cx="992026" cy="866173"/>
          </a:xfrm>
          <a:prstGeom prst="roundRect">
            <a:avLst>
              <a:gd name="adj" fmla="val 0"/>
            </a:avLst>
          </a:prstGeom>
          <a:ln w="6350">
            <a:solidFill>
              <a:srgbClr val="2C92F4"/>
            </a:solidFill>
          </a:ln>
        </p:spPr>
      </p:pic>
      <p:grpSp>
        <p:nvGrpSpPr>
          <p:cNvPr id="57" name="组合 56"/>
          <p:cNvGrpSpPr/>
          <p:nvPr/>
        </p:nvGrpSpPr>
        <p:grpSpPr>
          <a:xfrm>
            <a:off x="1172194" y="166088"/>
            <a:ext cx="1480918" cy="625534"/>
            <a:chOff x="4153320" y="3818603"/>
            <a:chExt cx="1480918" cy="625534"/>
          </a:xfrm>
        </p:grpSpPr>
        <p:sp>
          <p:nvSpPr>
            <p:cNvPr id="58" name="TextBox 164"/>
            <p:cNvSpPr txBox="1">
              <a:spLocks noChangeArrowheads="1"/>
            </p:cNvSpPr>
            <p:nvPr/>
          </p:nvSpPr>
          <p:spPr bwMode="auto">
            <a:xfrm>
              <a:off x="4153320" y="3818603"/>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未来展望</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9" name="矩形 58"/>
            <p:cNvSpPr/>
            <p:nvPr/>
          </p:nvSpPr>
          <p:spPr>
            <a:xfrm>
              <a:off x="4213569" y="4190221"/>
              <a:ext cx="1379470"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Future prospects</a:t>
              </a:r>
              <a:endParaRPr lang="zh-CN" altLang="en-US" sz="1050" dirty="0">
                <a:solidFill>
                  <a:prstClr val="white"/>
                </a:solidFill>
                <a:latin typeface="Arial" panose="020B0604020202020204" pitchFamily="34" charset="0"/>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p:cNvGrpSpPr/>
          <p:nvPr/>
        </p:nvGrpSpPr>
        <p:grpSpPr>
          <a:xfrm>
            <a:off x="1481627" y="2371330"/>
            <a:ext cx="616182" cy="615981"/>
            <a:chOff x="1545127" y="2063315"/>
            <a:chExt cx="616182" cy="615981"/>
          </a:xfrm>
        </p:grpSpPr>
        <p:sp>
          <p:nvSpPr>
            <p:cNvPr id="6" name="椭圆 5"/>
            <p:cNvSpPr/>
            <p:nvPr/>
          </p:nvSpPr>
          <p:spPr bwMode="auto">
            <a:xfrm>
              <a:off x="1545127" y="2063315"/>
              <a:ext cx="616182" cy="615981"/>
            </a:xfrm>
            <a:prstGeom prst="ellipse">
              <a:avLst/>
            </a:prstGeom>
            <a:noFill/>
            <a:ln w="12700">
              <a:solidFill>
                <a:srgbClr val="2C92F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7" name="组合 6"/>
            <p:cNvGrpSpPr/>
            <p:nvPr/>
          </p:nvGrpSpPr>
          <p:grpSpPr bwMode="auto">
            <a:xfrm>
              <a:off x="1689964" y="2176582"/>
              <a:ext cx="326508" cy="322411"/>
              <a:chOff x="1714500" y="614363"/>
              <a:chExt cx="649288" cy="641351"/>
            </a:xfrm>
            <a:solidFill>
              <a:srgbClr val="70D0F3"/>
            </a:solidFill>
          </p:grpSpPr>
          <p:sp>
            <p:nvSpPr>
              <p:cNvPr id="11" name="Freeform 18"/>
              <p:cNvSpPr/>
              <p:nvPr/>
            </p:nvSpPr>
            <p:spPr bwMode="auto">
              <a:xfrm>
                <a:off x="1951038" y="928688"/>
                <a:ext cx="176213" cy="161925"/>
              </a:xfrm>
              <a:custGeom>
                <a:avLst/>
                <a:gdLst>
                  <a:gd name="T0" fmla="*/ 43 w 47"/>
                  <a:gd name="T1" fmla="*/ 43 h 43"/>
                  <a:gd name="T2" fmla="*/ 40 w 47"/>
                  <a:gd name="T3" fmla="*/ 43 h 43"/>
                  <a:gd name="T4" fmla="*/ 24 w 47"/>
                  <a:gd name="T5" fmla="*/ 31 h 43"/>
                  <a:gd name="T6" fmla="*/ 23 w 47"/>
                  <a:gd name="T7" fmla="*/ 31 h 43"/>
                  <a:gd name="T8" fmla="*/ 23 w 47"/>
                  <a:gd name="T9" fmla="*/ 31 h 43"/>
                  <a:gd name="T10" fmla="*/ 6 w 47"/>
                  <a:gd name="T11" fmla="*/ 43 h 43"/>
                  <a:gd name="T12" fmla="*/ 4 w 47"/>
                  <a:gd name="T13" fmla="*/ 43 h 43"/>
                  <a:gd name="T14" fmla="*/ 1 w 47"/>
                  <a:gd name="T15" fmla="*/ 41 h 43"/>
                  <a:gd name="T16" fmla="*/ 0 w 47"/>
                  <a:gd name="T17" fmla="*/ 38 h 43"/>
                  <a:gd name="T18" fmla="*/ 2 w 47"/>
                  <a:gd name="T19" fmla="*/ 36 h 43"/>
                  <a:gd name="T20" fmla="*/ 19 w 47"/>
                  <a:gd name="T21" fmla="*/ 24 h 43"/>
                  <a:gd name="T22" fmla="*/ 19 w 47"/>
                  <a:gd name="T23" fmla="*/ 23 h 43"/>
                  <a:gd name="T24" fmla="*/ 19 w 47"/>
                  <a:gd name="T25" fmla="*/ 4 h 43"/>
                  <a:gd name="T26" fmla="*/ 23 w 47"/>
                  <a:gd name="T27" fmla="*/ 0 h 43"/>
                  <a:gd name="T28" fmla="*/ 27 w 47"/>
                  <a:gd name="T29" fmla="*/ 4 h 43"/>
                  <a:gd name="T30" fmla="*/ 27 w 47"/>
                  <a:gd name="T31" fmla="*/ 23 h 43"/>
                  <a:gd name="T32" fmla="*/ 28 w 47"/>
                  <a:gd name="T33" fmla="*/ 24 h 43"/>
                  <a:gd name="T34" fmla="*/ 45 w 47"/>
                  <a:gd name="T35" fmla="*/ 36 h 43"/>
                  <a:gd name="T36" fmla="*/ 46 w 47"/>
                  <a:gd name="T37" fmla="*/ 38 h 43"/>
                  <a:gd name="T38" fmla="*/ 46 w 47"/>
                  <a:gd name="T39" fmla="*/ 41 h 43"/>
                  <a:gd name="T40" fmla="*/ 43 w 47"/>
                  <a:gd name="T4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43">
                    <a:moveTo>
                      <a:pt x="43" y="43"/>
                    </a:moveTo>
                    <a:cubicBezTo>
                      <a:pt x="42" y="43"/>
                      <a:pt x="41" y="43"/>
                      <a:pt x="40" y="43"/>
                    </a:cubicBezTo>
                    <a:cubicBezTo>
                      <a:pt x="24" y="31"/>
                      <a:pt x="24" y="31"/>
                      <a:pt x="24" y="31"/>
                    </a:cubicBezTo>
                    <a:cubicBezTo>
                      <a:pt x="24" y="31"/>
                      <a:pt x="24" y="31"/>
                      <a:pt x="23" y="31"/>
                    </a:cubicBezTo>
                    <a:cubicBezTo>
                      <a:pt x="23" y="31"/>
                      <a:pt x="23" y="31"/>
                      <a:pt x="23" y="31"/>
                    </a:cubicBezTo>
                    <a:cubicBezTo>
                      <a:pt x="6" y="43"/>
                      <a:pt x="6" y="43"/>
                      <a:pt x="6" y="43"/>
                    </a:cubicBezTo>
                    <a:cubicBezTo>
                      <a:pt x="6" y="43"/>
                      <a:pt x="5" y="43"/>
                      <a:pt x="4" y="43"/>
                    </a:cubicBezTo>
                    <a:cubicBezTo>
                      <a:pt x="3" y="43"/>
                      <a:pt x="2" y="42"/>
                      <a:pt x="1" y="41"/>
                    </a:cubicBezTo>
                    <a:cubicBezTo>
                      <a:pt x="0" y="40"/>
                      <a:pt x="0" y="39"/>
                      <a:pt x="0" y="38"/>
                    </a:cubicBezTo>
                    <a:cubicBezTo>
                      <a:pt x="1" y="37"/>
                      <a:pt x="1" y="36"/>
                      <a:pt x="2" y="36"/>
                    </a:cubicBezTo>
                    <a:cubicBezTo>
                      <a:pt x="19" y="24"/>
                      <a:pt x="19" y="24"/>
                      <a:pt x="19" y="24"/>
                    </a:cubicBezTo>
                    <a:cubicBezTo>
                      <a:pt x="19" y="24"/>
                      <a:pt x="19" y="24"/>
                      <a:pt x="19" y="23"/>
                    </a:cubicBezTo>
                    <a:cubicBezTo>
                      <a:pt x="19" y="4"/>
                      <a:pt x="19" y="4"/>
                      <a:pt x="19" y="4"/>
                    </a:cubicBezTo>
                    <a:cubicBezTo>
                      <a:pt x="19" y="1"/>
                      <a:pt x="21" y="0"/>
                      <a:pt x="23" y="0"/>
                    </a:cubicBezTo>
                    <a:cubicBezTo>
                      <a:pt x="25" y="0"/>
                      <a:pt x="27" y="1"/>
                      <a:pt x="27" y="4"/>
                    </a:cubicBezTo>
                    <a:cubicBezTo>
                      <a:pt x="27" y="23"/>
                      <a:pt x="27" y="23"/>
                      <a:pt x="27" y="23"/>
                    </a:cubicBezTo>
                    <a:cubicBezTo>
                      <a:pt x="27" y="24"/>
                      <a:pt x="27" y="24"/>
                      <a:pt x="28" y="24"/>
                    </a:cubicBezTo>
                    <a:cubicBezTo>
                      <a:pt x="45" y="36"/>
                      <a:pt x="45" y="36"/>
                      <a:pt x="45" y="36"/>
                    </a:cubicBezTo>
                    <a:cubicBezTo>
                      <a:pt x="46" y="36"/>
                      <a:pt x="46" y="37"/>
                      <a:pt x="46" y="38"/>
                    </a:cubicBezTo>
                    <a:cubicBezTo>
                      <a:pt x="47" y="39"/>
                      <a:pt x="46" y="40"/>
                      <a:pt x="46" y="41"/>
                    </a:cubicBezTo>
                    <a:cubicBezTo>
                      <a:pt x="45" y="42"/>
                      <a:pt x="44" y="43"/>
                      <a:pt x="43" y="43"/>
                    </a:cubicBezTo>
                    <a:close/>
                  </a:path>
                </a:pathLst>
              </a:cu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12" name="Freeform 19"/>
              <p:cNvSpPr/>
              <p:nvPr/>
            </p:nvSpPr>
            <p:spPr bwMode="auto">
              <a:xfrm>
                <a:off x="1917700" y="757238"/>
                <a:ext cx="239713" cy="138113"/>
              </a:xfrm>
              <a:custGeom>
                <a:avLst/>
                <a:gdLst>
                  <a:gd name="T0" fmla="*/ 51 w 64"/>
                  <a:gd name="T1" fmla="*/ 0 h 37"/>
                  <a:gd name="T2" fmla="*/ 46 w 64"/>
                  <a:gd name="T3" fmla="*/ 0 h 37"/>
                  <a:gd name="T4" fmla="*/ 36 w 64"/>
                  <a:gd name="T5" fmla="*/ 31 h 37"/>
                  <a:gd name="T6" fmla="*/ 35 w 64"/>
                  <a:gd name="T7" fmla="*/ 3 h 37"/>
                  <a:gd name="T8" fmla="*/ 29 w 64"/>
                  <a:gd name="T9" fmla="*/ 3 h 37"/>
                  <a:gd name="T10" fmla="*/ 28 w 64"/>
                  <a:gd name="T11" fmla="*/ 31 h 37"/>
                  <a:gd name="T12" fmla="*/ 19 w 64"/>
                  <a:gd name="T13" fmla="*/ 0 h 37"/>
                  <a:gd name="T14" fmla="*/ 14 w 64"/>
                  <a:gd name="T15" fmla="*/ 0 h 37"/>
                  <a:gd name="T16" fmla="*/ 2 w 64"/>
                  <a:gd name="T17" fmla="*/ 11 h 37"/>
                  <a:gd name="T18" fmla="*/ 0 w 64"/>
                  <a:gd name="T19" fmla="*/ 37 h 37"/>
                  <a:gd name="T20" fmla="*/ 14 w 64"/>
                  <a:gd name="T21" fmla="*/ 37 h 37"/>
                  <a:gd name="T22" fmla="*/ 20 w 64"/>
                  <a:gd name="T23" fmla="*/ 37 h 37"/>
                  <a:gd name="T24" fmla="*/ 28 w 64"/>
                  <a:gd name="T25" fmla="*/ 37 h 37"/>
                  <a:gd name="T26" fmla="*/ 29 w 64"/>
                  <a:gd name="T27" fmla="*/ 37 h 37"/>
                  <a:gd name="T28" fmla="*/ 35 w 64"/>
                  <a:gd name="T29" fmla="*/ 37 h 37"/>
                  <a:gd name="T30" fmla="*/ 37 w 64"/>
                  <a:gd name="T31" fmla="*/ 37 h 37"/>
                  <a:gd name="T32" fmla="*/ 45 w 64"/>
                  <a:gd name="T33" fmla="*/ 37 h 37"/>
                  <a:gd name="T34" fmla="*/ 51 w 64"/>
                  <a:gd name="T35" fmla="*/ 37 h 37"/>
                  <a:gd name="T36" fmla="*/ 64 w 64"/>
                  <a:gd name="T37" fmla="*/ 37 h 37"/>
                  <a:gd name="T38" fmla="*/ 63 w 64"/>
                  <a:gd name="T39" fmla="*/ 11 h 37"/>
                  <a:gd name="T40" fmla="*/ 51 w 64"/>
                  <a:gd name="T4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37">
                    <a:moveTo>
                      <a:pt x="51" y="0"/>
                    </a:moveTo>
                    <a:cubicBezTo>
                      <a:pt x="46" y="0"/>
                      <a:pt x="46" y="0"/>
                      <a:pt x="46" y="0"/>
                    </a:cubicBezTo>
                    <a:cubicBezTo>
                      <a:pt x="36" y="31"/>
                      <a:pt x="36" y="31"/>
                      <a:pt x="36" y="31"/>
                    </a:cubicBezTo>
                    <a:cubicBezTo>
                      <a:pt x="35" y="3"/>
                      <a:pt x="35" y="3"/>
                      <a:pt x="35" y="3"/>
                    </a:cubicBezTo>
                    <a:cubicBezTo>
                      <a:pt x="29" y="3"/>
                      <a:pt x="29" y="3"/>
                      <a:pt x="29" y="3"/>
                    </a:cubicBezTo>
                    <a:cubicBezTo>
                      <a:pt x="28" y="31"/>
                      <a:pt x="28" y="31"/>
                      <a:pt x="28" y="31"/>
                    </a:cubicBezTo>
                    <a:cubicBezTo>
                      <a:pt x="19" y="0"/>
                      <a:pt x="19" y="0"/>
                      <a:pt x="19" y="0"/>
                    </a:cubicBezTo>
                    <a:cubicBezTo>
                      <a:pt x="14" y="0"/>
                      <a:pt x="14" y="0"/>
                      <a:pt x="14" y="0"/>
                    </a:cubicBezTo>
                    <a:cubicBezTo>
                      <a:pt x="7" y="0"/>
                      <a:pt x="2" y="5"/>
                      <a:pt x="2" y="11"/>
                    </a:cubicBezTo>
                    <a:cubicBezTo>
                      <a:pt x="0" y="37"/>
                      <a:pt x="0" y="37"/>
                      <a:pt x="0" y="37"/>
                    </a:cubicBezTo>
                    <a:cubicBezTo>
                      <a:pt x="14" y="37"/>
                      <a:pt x="14" y="37"/>
                      <a:pt x="14" y="37"/>
                    </a:cubicBezTo>
                    <a:cubicBezTo>
                      <a:pt x="20" y="37"/>
                      <a:pt x="20" y="37"/>
                      <a:pt x="20" y="37"/>
                    </a:cubicBezTo>
                    <a:cubicBezTo>
                      <a:pt x="28" y="37"/>
                      <a:pt x="28" y="37"/>
                      <a:pt x="28" y="37"/>
                    </a:cubicBezTo>
                    <a:cubicBezTo>
                      <a:pt x="29" y="37"/>
                      <a:pt x="29" y="37"/>
                      <a:pt x="29" y="37"/>
                    </a:cubicBezTo>
                    <a:cubicBezTo>
                      <a:pt x="35" y="37"/>
                      <a:pt x="35" y="37"/>
                      <a:pt x="35" y="37"/>
                    </a:cubicBezTo>
                    <a:cubicBezTo>
                      <a:pt x="37" y="37"/>
                      <a:pt x="37" y="37"/>
                      <a:pt x="37" y="37"/>
                    </a:cubicBezTo>
                    <a:cubicBezTo>
                      <a:pt x="45" y="37"/>
                      <a:pt x="45" y="37"/>
                      <a:pt x="45" y="37"/>
                    </a:cubicBezTo>
                    <a:cubicBezTo>
                      <a:pt x="51" y="37"/>
                      <a:pt x="51" y="37"/>
                      <a:pt x="51" y="37"/>
                    </a:cubicBezTo>
                    <a:cubicBezTo>
                      <a:pt x="64" y="37"/>
                      <a:pt x="64" y="37"/>
                      <a:pt x="64" y="37"/>
                    </a:cubicBezTo>
                    <a:cubicBezTo>
                      <a:pt x="63" y="11"/>
                      <a:pt x="63" y="11"/>
                      <a:pt x="63" y="11"/>
                    </a:cubicBezTo>
                    <a:cubicBezTo>
                      <a:pt x="63" y="5"/>
                      <a:pt x="58" y="0"/>
                      <a:pt x="51" y="0"/>
                    </a:cubicBezTo>
                    <a:close/>
                  </a:path>
                </a:pathLst>
              </a:cu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13" name="Oval 20"/>
              <p:cNvSpPr>
                <a:spLocks noChangeArrowheads="1"/>
              </p:cNvSpPr>
              <p:nvPr/>
            </p:nvSpPr>
            <p:spPr bwMode="auto">
              <a:xfrm>
                <a:off x="1976438" y="614363"/>
                <a:ext cx="123825" cy="123825"/>
              </a:xfrm>
              <a:prstGeom prst="ellipse">
                <a:avLst/>
              </a:pr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14" name="Freeform 21"/>
              <p:cNvSpPr/>
              <p:nvPr/>
            </p:nvSpPr>
            <p:spPr bwMode="auto">
              <a:xfrm>
                <a:off x="1714500" y="1117601"/>
                <a:ext cx="239713" cy="138113"/>
              </a:xfrm>
              <a:custGeom>
                <a:avLst/>
                <a:gdLst>
                  <a:gd name="T0" fmla="*/ 50 w 64"/>
                  <a:gd name="T1" fmla="*/ 0 h 37"/>
                  <a:gd name="T2" fmla="*/ 45 w 64"/>
                  <a:gd name="T3" fmla="*/ 0 h 37"/>
                  <a:gd name="T4" fmla="*/ 36 w 64"/>
                  <a:gd name="T5" fmla="*/ 31 h 37"/>
                  <a:gd name="T6" fmla="*/ 34 w 64"/>
                  <a:gd name="T7" fmla="*/ 3 h 37"/>
                  <a:gd name="T8" fmla="*/ 29 w 64"/>
                  <a:gd name="T9" fmla="*/ 3 h 37"/>
                  <a:gd name="T10" fmla="*/ 28 w 64"/>
                  <a:gd name="T11" fmla="*/ 31 h 37"/>
                  <a:gd name="T12" fmla="*/ 18 w 64"/>
                  <a:gd name="T13" fmla="*/ 0 h 37"/>
                  <a:gd name="T14" fmla="*/ 13 w 64"/>
                  <a:gd name="T15" fmla="*/ 0 h 37"/>
                  <a:gd name="T16" fmla="*/ 1 w 64"/>
                  <a:gd name="T17" fmla="*/ 11 h 37"/>
                  <a:gd name="T18" fmla="*/ 0 w 64"/>
                  <a:gd name="T19" fmla="*/ 37 h 37"/>
                  <a:gd name="T20" fmla="*/ 13 w 64"/>
                  <a:gd name="T21" fmla="*/ 37 h 37"/>
                  <a:gd name="T22" fmla="*/ 19 w 64"/>
                  <a:gd name="T23" fmla="*/ 37 h 37"/>
                  <a:gd name="T24" fmla="*/ 27 w 64"/>
                  <a:gd name="T25" fmla="*/ 37 h 37"/>
                  <a:gd name="T26" fmla="*/ 29 w 64"/>
                  <a:gd name="T27" fmla="*/ 37 h 37"/>
                  <a:gd name="T28" fmla="*/ 35 w 64"/>
                  <a:gd name="T29" fmla="*/ 37 h 37"/>
                  <a:gd name="T30" fmla="*/ 36 w 64"/>
                  <a:gd name="T31" fmla="*/ 37 h 37"/>
                  <a:gd name="T32" fmla="*/ 44 w 64"/>
                  <a:gd name="T33" fmla="*/ 37 h 37"/>
                  <a:gd name="T34" fmla="*/ 50 w 64"/>
                  <a:gd name="T35" fmla="*/ 37 h 37"/>
                  <a:gd name="T36" fmla="*/ 64 w 64"/>
                  <a:gd name="T37" fmla="*/ 37 h 37"/>
                  <a:gd name="T38" fmla="*/ 62 w 64"/>
                  <a:gd name="T39" fmla="*/ 11 h 37"/>
                  <a:gd name="T40" fmla="*/ 50 w 64"/>
                  <a:gd name="T4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37">
                    <a:moveTo>
                      <a:pt x="50" y="0"/>
                    </a:moveTo>
                    <a:cubicBezTo>
                      <a:pt x="45" y="0"/>
                      <a:pt x="45" y="0"/>
                      <a:pt x="45" y="0"/>
                    </a:cubicBezTo>
                    <a:cubicBezTo>
                      <a:pt x="36" y="31"/>
                      <a:pt x="36" y="31"/>
                      <a:pt x="36" y="31"/>
                    </a:cubicBezTo>
                    <a:cubicBezTo>
                      <a:pt x="34" y="3"/>
                      <a:pt x="34" y="3"/>
                      <a:pt x="34" y="3"/>
                    </a:cubicBezTo>
                    <a:cubicBezTo>
                      <a:pt x="29" y="3"/>
                      <a:pt x="29" y="3"/>
                      <a:pt x="29" y="3"/>
                    </a:cubicBezTo>
                    <a:cubicBezTo>
                      <a:pt x="28" y="31"/>
                      <a:pt x="28" y="31"/>
                      <a:pt x="28" y="31"/>
                    </a:cubicBezTo>
                    <a:cubicBezTo>
                      <a:pt x="18" y="0"/>
                      <a:pt x="18" y="0"/>
                      <a:pt x="18" y="0"/>
                    </a:cubicBezTo>
                    <a:cubicBezTo>
                      <a:pt x="13" y="0"/>
                      <a:pt x="13" y="0"/>
                      <a:pt x="13" y="0"/>
                    </a:cubicBezTo>
                    <a:cubicBezTo>
                      <a:pt x="6" y="0"/>
                      <a:pt x="1" y="5"/>
                      <a:pt x="1" y="11"/>
                    </a:cubicBezTo>
                    <a:cubicBezTo>
                      <a:pt x="0" y="37"/>
                      <a:pt x="0" y="37"/>
                      <a:pt x="0" y="37"/>
                    </a:cubicBezTo>
                    <a:cubicBezTo>
                      <a:pt x="13" y="37"/>
                      <a:pt x="13" y="37"/>
                      <a:pt x="13" y="37"/>
                    </a:cubicBezTo>
                    <a:cubicBezTo>
                      <a:pt x="19" y="37"/>
                      <a:pt x="19" y="37"/>
                      <a:pt x="19" y="37"/>
                    </a:cubicBezTo>
                    <a:cubicBezTo>
                      <a:pt x="27" y="37"/>
                      <a:pt x="27" y="37"/>
                      <a:pt x="27" y="37"/>
                    </a:cubicBezTo>
                    <a:cubicBezTo>
                      <a:pt x="29" y="37"/>
                      <a:pt x="29" y="37"/>
                      <a:pt x="29" y="37"/>
                    </a:cubicBezTo>
                    <a:cubicBezTo>
                      <a:pt x="35" y="37"/>
                      <a:pt x="35" y="37"/>
                      <a:pt x="35" y="37"/>
                    </a:cubicBezTo>
                    <a:cubicBezTo>
                      <a:pt x="36" y="37"/>
                      <a:pt x="36" y="37"/>
                      <a:pt x="36" y="37"/>
                    </a:cubicBezTo>
                    <a:cubicBezTo>
                      <a:pt x="44" y="37"/>
                      <a:pt x="44" y="37"/>
                      <a:pt x="44" y="37"/>
                    </a:cubicBezTo>
                    <a:cubicBezTo>
                      <a:pt x="50" y="37"/>
                      <a:pt x="50" y="37"/>
                      <a:pt x="50" y="37"/>
                    </a:cubicBezTo>
                    <a:cubicBezTo>
                      <a:pt x="64" y="37"/>
                      <a:pt x="64" y="37"/>
                      <a:pt x="64" y="37"/>
                    </a:cubicBezTo>
                    <a:cubicBezTo>
                      <a:pt x="62" y="11"/>
                      <a:pt x="62" y="11"/>
                      <a:pt x="62" y="11"/>
                    </a:cubicBezTo>
                    <a:cubicBezTo>
                      <a:pt x="62" y="5"/>
                      <a:pt x="57" y="0"/>
                      <a:pt x="50" y="0"/>
                    </a:cubicBezTo>
                    <a:close/>
                  </a:path>
                </a:pathLst>
              </a:cu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15" name="Oval 22"/>
              <p:cNvSpPr>
                <a:spLocks noChangeArrowheads="1"/>
              </p:cNvSpPr>
              <p:nvPr/>
            </p:nvSpPr>
            <p:spPr bwMode="auto">
              <a:xfrm>
                <a:off x="1770063" y="969963"/>
                <a:ext cx="123825" cy="128588"/>
              </a:xfrm>
              <a:prstGeom prst="ellipse">
                <a:avLst/>
              </a:pr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16" name="Freeform 23"/>
              <p:cNvSpPr/>
              <p:nvPr/>
            </p:nvSpPr>
            <p:spPr bwMode="auto">
              <a:xfrm>
                <a:off x="2122488" y="1117601"/>
                <a:ext cx="241300" cy="138113"/>
              </a:xfrm>
              <a:custGeom>
                <a:avLst/>
                <a:gdLst>
                  <a:gd name="T0" fmla="*/ 51 w 64"/>
                  <a:gd name="T1" fmla="*/ 0 h 37"/>
                  <a:gd name="T2" fmla="*/ 46 w 64"/>
                  <a:gd name="T3" fmla="*/ 0 h 37"/>
                  <a:gd name="T4" fmla="*/ 36 w 64"/>
                  <a:gd name="T5" fmla="*/ 31 h 37"/>
                  <a:gd name="T6" fmla="*/ 35 w 64"/>
                  <a:gd name="T7" fmla="*/ 3 h 37"/>
                  <a:gd name="T8" fmla="*/ 29 w 64"/>
                  <a:gd name="T9" fmla="*/ 3 h 37"/>
                  <a:gd name="T10" fmla="*/ 28 w 64"/>
                  <a:gd name="T11" fmla="*/ 31 h 37"/>
                  <a:gd name="T12" fmla="*/ 18 w 64"/>
                  <a:gd name="T13" fmla="*/ 0 h 37"/>
                  <a:gd name="T14" fmla="*/ 14 w 64"/>
                  <a:gd name="T15" fmla="*/ 0 h 37"/>
                  <a:gd name="T16" fmla="*/ 1 w 64"/>
                  <a:gd name="T17" fmla="*/ 11 h 37"/>
                  <a:gd name="T18" fmla="*/ 0 w 64"/>
                  <a:gd name="T19" fmla="*/ 37 h 37"/>
                  <a:gd name="T20" fmla="*/ 14 w 64"/>
                  <a:gd name="T21" fmla="*/ 37 h 37"/>
                  <a:gd name="T22" fmla="*/ 20 w 64"/>
                  <a:gd name="T23" fmla="*/ 37 h 37"/>
                  <a:gd name="T24" fmla="*/ 27 w 64"/>
                  <a:gd name="T25" fmla="*/ 37 h 37"/>
                  <a:gd name="T26" fmla="*/ 29 w 64"/>
                  <a:gd name="T27" fmla="*/ 37 h 37"/>
                  <a:gd name="T28" fmla="*/ 35 w 64"/>
                  <a:gd name="T29" fmla="*/ 37 h 37"/>
                  <a:gd name="T30" fmla="*/ 37 w 64"/>
                  <a:gd name="T31" fmla="*/ 37 h 37"/>
                  <a:gd name="T32" fmla="*/ 44 w 64"/>
                  <a:gd name="T33" fmla="*/ 37 h 37"/>
                  <a:gd name="T34" fmla="*/ 51 w 64"/>
                  <a:gd name="T35" fmla="*/ 37 h 37"/>
                  <a:gd name="T36" fmla="*/ 64 w 64"/>
                  <a:gd name="T37" fmla="*/ 37 h 37"/>
                  <a:gd name="T38" fmla="*/ 63 w 64"/>
                  <a:gd name="T39" fmla="*/ 11 h 37"/>
                  <a:gd name="T40" fmla="*/ 51 w 64"/>
                  <a:gd name="T4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37">
                    <a:moveTo>
                      <a:pt x="51" y="0"/>
                    </a:moveTo>
                    <a:cubicBezTo>
                      <a:pt x="46" y="0"/>
                      <a:pt x="46" y="0"/>
                      <a:pt x="46" y="0"/>
                    </a:cubicBezTo>
                    <a:cubicBezTo>
                      <a:pt x="36" y="31"/>
                      <a:pt x="36" y="31"/>
                      <a:pt x="36" y="31"/>
                    </a:cubicBezTo>
                    <a:cubicBezTo>
                      <a:pt x="35" y="3"/>
                      <a:pt x="35" y="3"/>
                      <a:pt x="35" y="3"/>
                    </a:cubicBezTo>
                    <a:cubicBezTo>
                      <a:pt x="29" y="3"/>
                      <a:pt x="29" y="3"/>
                      <a:pt x="29" y="3"/>
                    </a:cubicBezTo>
                    <a:cubicBezTo>
                      <a:pt x="28" y="31"/>
                      <a:pt x="28" y="31"/>
                      <a:pt x="28" y="31"/>
                    </a:cubicBezTo>
                    <a:cubicBezTo>
                      <a:pt x="18" y="0"/>
                      <a:pt x="18" y="0"/>
                      <a:pt x="18" y="0"/>
                    </a:cubicBezTo>
                    <a:cubicBezTo>
                      <a:pt x="14" y="0"/>
                      <a:pt x="14" y="0"/>
                      <a:pt x="14" y="0"/>
                    </a:cubicBezTo>
                    <a:cubicBezTo>
                      <a:pt x="7" y="0"/>
                      <a:pt x="1" y="5"/>
                      <a:pt x="1" y="11"/>
                    </a:cubicBezTo>
                    <a:cubicBezTo>
                      <a:pt x="0" y="37"/>
                      <a:pt x="0" y="37"/>
                      <a:pt x="0" y="37"/>
                    </a:cubicBezTo>
                    <a:cubicBezTo>
                      <a:pt x="14" y="37"/>
                      <a:pt x="14" y="37"/>
                      <a:pt x="14" y="37"/>
                    </a:cubicBezTo>
                    <a:cubicBezTo>
                      <a:pt x="20" y="37"/>
                      <a:pt x="20" y="37"/>
                      <a:pt x="20" y="37"/>
                    </a:cubicBezTo>
                    <a:cubicBezTo>
                      <a:pt x="27" y="37"/>
                      <a:pt x="27" y="37"/>
                      <a:pt x="27" y="37"/>
                    </a:cubicBezTo>
                    <a:cubicBezTo>
                      <a:pt x="29" y="37"/>
                      <a:pt x="29" y="37"/>
                      <a:pt x="29" y="37"/>
                    </a:cubicBezTo>
                    <a:cubicBezTo>
                      <a:pt x="35" y="37"/>
                      <a:pt x="35" y="37"/>
                      <a:pt x="35" y="37"/>
                    </a:cubicBezTo>
                    <a:cubicBezTo>
                      <a:pt x="37" y="37"/>
                      <a:pt x="37" y="37"/>
                      <a:pt x="37" y="37"/>
                    </a:cubicBezTo>
                    <a:cubicBezTo>
                      <a:pt x="44" y="37"/>
                      <a:pt x="44" y="37"/>
                      <a:pt x="44" y="37"/>
                    </a:cubicBezTo>
                    <a:cubicBezTo>
                      <a:pt x="51" y="37"/>
                      <a:pt x="51" y="37"/>
                      <a:pt x="51" y="37"/>
                    </a:cubicBezTo>
                    <a:cubicBezTo>
                      <a:pt x="64" y="37"/>
                      <a:pt x="64" y="37"/>
                      <a:pt x="64" y="37"/>
                    </a:cubicBezTo>
                    <a:cubicBezTo>
                      <a:pt x="63" y="11"/>
                      <a:pt x="63" y="11"/>
                      <a:pt x="63" y="11"/>
                    </a:cubicBezTo>
                    <a:cubicBezTo>
                      <a:pt x="63" y="5"/>
                      <a:pt x="57" y="0"/>
                      <a:pt x="51" y="0"/>
                    </a:cubicBezTo>
                    <a:close/>
                  </a:path>
                </a:pathLst>
              </a:cu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17" name="Oval 24"/>
              <p:cNvSpPr>
                <a:spLocks noChangeArrowheads="1"/>
              </p:cNvSpPr>
              <p:nvPr/>
            </p:nvSpPr>
            <p:spPr bwMode="auto">
              <a:xfrm>
                <a:off x="2179638" y="969963"/>
                <a:ext cx="127000" cy="128588"/>
              </a:xfrm>
              <a:prstGeom prst="ellipse">
                <a:avLst/>
              </a:pr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grpSp>
      <p:grpSp>
        <p:nvGrpSpPr>
          <p:cNvPr id="63" name="组合 62"/>
          <p:cNvGrpSpPr/>
          <p:nvPr/>
        </p:nvGrpSpPr>
        <p:grpSpPr>
          <a:xfrm>
            <a:off x="5021751" y="2371330"/>
            <a:ext cx="616136" cy="615980"/>
            <a:chOff x="5085251" y="2063315"/>
            <a:chExt cx="616136" cy="615980"/>
          </a:xfrm>
        </p:grpSpPr>
        <p:sp>
          <p:nvSpPr>
            <p:cNvPr id="19" name="椭圆 18"/>
            <p:cNvSpPr/>
            <p:nvPr/>
          </p:nvSpPr>
          <p:spPr bwMode="auto">
            <a:xfrm>
              <a:off x="5085251" y="2063315"/>
              <a:ext cx="616136" cy="615980"/>
            </a:xfrm>
            <a:prstGeom prst="ellipse">
              <a:avLst/>
            </a:prstGeom>
            <a:noFill/>
            <a:ln w="12700">
              <a:solidFill>
                <a:srgbClr val="2C92F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20" name="组合 19"/>
            <p:cNvGrpSpPr/>
            <p:nvPr/>
          </p:nvGrpSpPr>
          <p:grpSpPr bwMode="auto">
            <a:xfrm>
              <a:off x="5196152" y="2266761"/>
              <a:ext cx="394335" cy="209088"/>
              <a:chOff x="6645275" y="4116388"/>
              <a:chExt cx="784226" cy="415925"/>
            </a:xfrm>
            <a:solidFill>
              <a:srgbClr val="70D0F3"/>
            </a:solidFill>
          </p:grpSpPr>
          <p:sp>
            <p:nvSpPr>
              <p:cNvPr id="24" name="Freeform 25"/>
              <p:cNvSpPr/>
              <p:nvPr/>
            </p:nvSpPr>
            <p:spPr bwMode="auto">
              <a:xfrm>
                <a:off x="6645275" y="4168776"/>
                <a:ext cx="109538" cy="247650"/>
              </a:xfrm>
              <a:custGeom>
                <a:avLst/>
                <a:gdLst>
                  <a:gd name="T0" fmla="*/ 0 w 29"/>
                  <a:gd name="T1" fmla="*/ 58 h 66"/>
                  <a:gd name="T2" fmla="*/ 7 w 29"/>
                  <a:gd name="T3" fmla="*/ 66 h 66"/>
                  <a:gd name="T4" fmla="*/ 22 w 29"/>
                  <a:gd name="T5" fmla="*/ 66 h 66"/>
                  <a:gd name="T6" fmla="*/ 29 w 29"/>
                  <a:gd name="T7" fmla="*/ 58 h 66"/>
                  <a:gd name="T8" fmla="*/ 29 w 29"/>
                  <a:gd name="T9" fmla="*/ 8 h 66"/>
                  <a:gd name="T10" fmla="*/ 22 w 29"/>
                  <a:gd name="T11" fmla="*/ 0 h 66"/>
                  <a:gd name="T12" fmla="*/ 7 w 29"/>
                  <a:gd name="T13" fmla="*/ 0 h 66"/>
                  <a:gd name="T14" fmla="*/ 0 w 29"/>
                  <a:gd name="T15" fmla="*/ 8 h 66"/>
                  <a:gd name="T16" fmla="*/ 0 w 29"/>
                  <a:gd name="T17" fmla="*/ 5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66">
                    <a:moveTo>
                      <a:pt x="0" y="58"/>
                    </a:moveTo>
                    <a:cubicBezTo>
                      <a:pt x="0" y="62"/>
                      <a:pt x="3" y="66"/>
                      <a:pt x="7" y="66"/>
                    </a:cubicBezTo>
                    <a:cubicBezTo>
                      <a:pt x="22" y="66"/>
                      <a:pt x="22" y="66"/>
                      <a:pt x="22" y="66"/>
                    </a:cubicBezTo>
                    <a:cubicBezTo>
                      <a:pt x="26" y="66"/>
                      <a:pt x="29" y="62"/>
                      <a:pt x="29" y="58"/>
                    </a:cubicBezTo>
                    <a:cubicBezTo>
                      <a:pt x="29" y="8"/>
                      <a:pt x="29" y="8"/>
                      <a:pt x="29" y="8"/>
                    </a:cubicBezTo>
                    <a:cubicBezTo>
                      <a:pt x="29" y="4"/>
                      <a:pt x="26" y="0"/>
                      <a:pt x="22" y="0"/>
                    </a:cubicBezTo>
                    <a:cubicBezTo>
                      <a:pt x="7" y="0"/>
                      <a:pt x="7" y="0"/>
                      <a:pt x="7" y="0"/>
                    </a:cubicBezTo>
                    <a:cubicBezTo>
                      <a:pt x="3" y="0"/>
                      <a:pt x="0" y="4"/>
                      <a:pt x="0" y="8"/>
                    </a:cubicBezTo>
                    <a:lnTo>
                      <a:pt x="0" y="58"/>
                    </a:lnTo>
                    <a:close/>
                  </a:path>
                </a:pathLst>
              </a:cu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25" name="Freeform 26"/>
              <p:cNvSpPr/>
              <p:nvPr/>
            </p:nvSpPr>
            <p:spPr bwMode="auto">
              <a:xfrm>
                <a:off x="7319963" y="4168776"/>
                <a:ext cx="109538" cy="247650"/>
              </a:xfrm>
              <a:custGeom>
                <a:avLst/>
                <a:gdLst>
                  <a:gd name="T0" fmla="*/ 29 w 29"/>
                  <a:gd name="T1" fmla="*/ 8 h 66"/>
                  <a:gd name="T2" fmla="*/ 22 w 29"/>
                  <a:gd name="T3" fmla="*/ 0 h 66"/>
                  <a:gd name="T4" fmla="*/ 7 w 29"/>
                  <a:gd name="T5" fmla="*/ 0 h 66"/>
                  <a:gd name="T6" fmla="*/ 0 w 29"/>
                  <a:gd name="T7" fmla="*/ 8 h 66"/>
                  <a:gd name="T8" fmla="*/ 0 w 29"/>
                  <a:gd name="T9" fmla="*/ 58 h 66"/>
                  <a:gd name="T10" fmla="*/ 7 w 29"/>
                  <a:gd name="T11" fmla="*/ 66 h 66"/>
                  <a:gd name="T12" fmla="*/ 22 w 29"/>
                  <a:gd name="T13" fmla="*/ 66 h 66"/>
                  <a:gd name="T14" fmla="*/ 29 w 29"/>
                  <a:gd name="T15" fmla="*/ 58 h 66"/>
                  <a:gd name="T16" fmla="*/ 29 w 29"/>
                  <a:gd name="T17" fmla="*/ 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66">
                    <a:moveTo>
                      <a:pt x="29" y="8"/>
                    </a:moveTo>
                    <a:cubicBezTo>
                      <a:pt x="29" y="4"/>
                      <a:pt x="26" y="0"/>
                      <a:pt x="22" y="0"/>
                    </a:cubicBezTo>
                    <a:cubicBezTo>
                      <a:pt x="7" y="0"/>
                      <a:pt x="7" y="0"/>
                      <a:pt x="7" y="0"/>
                    </a:cubicBezTo>
                    <a:cubicBezTo>
                      <a:pt x="3" y="0"/>
                      <a:pt x="0" y="4"/>
                      <a:pt x="0" y="8"/>
                    </a:cubicBezTo>
                    <a:cubicBezTo>
                      <a:pt x="0" y="58"/>
                      <a:pt x="0" y="58"/>
                      <a:pt x="0" y="58"/>
                    </a:cubicBezTo>
                    <a:cubicBezTo>
                      <a:pt x="0" y="62"/>
                      <a:pt x="3" y="66"/>
                      <a:pt x="7" y="66"/>
                    </a:cubicBezTo>
                    <a:cubicBezTo>
                      <a:pt x="22" y="66"/>
                      <a:pt x="22" y="66"/>
                      <a:pt x="22" y="66"/>
                    </a:cubicBezTo>
                    <a:cubicBezTo>
                      <a:pt x="26" y="66"/>
                      <a:pt x="29" y="62"/>
                      <a:pt x="29" y="58"/>
                    </a:cubicBezTo>
                    <a:lnTo>
                      <a:pt x="29" y="8"/>
                    </a:lnTo>
                    <a:close/>
                  </a:path>
                </a:pathLst>
              </a:cu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26" name="Freeform 27"/>
              <p:cNvSpPr>
                <a:spLocks noEditPoints="1"/>
              </p:cNvSpPr>
              <p:nvPr/>
            </p:nvSpPr>
            <p:spPr bwMode="auto">
              <a:xfrm>
                <a:off x="6784975" y="4116388"/>
                <a:ext cx="506413" cy="415925"/>
              </a:xfrm>
              <a:custGeom>
                <a:avLst/>
                <a:gdLst>
                  <a:gd name="T0" fmla="*/ 135 w 135"/>
                  <a:gd name="T1" fmla="*/ 21 h 111"/>
                  <a:gd name="T2" fmla="*/ 87 w 135"/>
                  <a:gd name="T3" fmla="*/ 3 h 111"/>
                  <a:gd name="T4" fmla="*/ 44 w 135"/>
                  <a:gd name="T5" fmla="*/ 0 h 111"/>
                  <a:gd name="T6" fmla="*/ 0 w 135"/>
                  <a:gd name="T7" fmla="*/ 18 h 111"/>
                  <a:gd name="T8" fmla="*/ 9 w 135"/>
                  <a:gd name="T9" fmla="*/ 76 h 111"/>
                  <a:gd name="T10" fmla="*/ 15 w 135"/>
                  <a:gd name="T11" fmla="*/ 90 h 111"/>
                  <a:gd name="T12" fmla="*/ 24 w 135"/>
                  <a:gd name="T13" fmla="*/ 94 h 111"/>
                  <a:gd name="T14" fmla="*/ 35 w 135"/>
                  <a:gd name="T15" fmla="*/ 99 h 111"/>
                  <a:gd name="T16" fmla="*/ 46 w 135"/>
                  <a:gd name="T17" fmla="*/ 108 h 111"/>
                  <a:gd name="T18" fmla="*/ 59 w 135"/>
                  <a:gd name="T19" fmla="*/ 108 h 111"/>
                  <a:gd name="T20" fmla="*/ 68 w 135"/>
                  <a:gd name="T21" fmla="*/ 111 h 111"/>
                  <a:gd name="T22" fmla="*/ 74 w 135"/>
                  <a:gd name="T23" fmla="*/ 105 h 111"/>
                  <a:gd name="T24" fmla="*/ 87 w 135"/>
                  <a:gd name="T25" fmla="*/ 106 h 111"/>
                  <a:gd name="T26" fmla="*/ 91 w 135"/>
                  <a:gd name="T27" fmla="*/ 101 h 111"/>
                  <a:gd name="T28" fmla="*/ 106 w 135"/>
                  <a:gd name="T29" fmla="*/ 97 h 111"/>
                  <a:gd name="T30" fmla="*/ 108 w 135"/>
                  <a:gd name="T31" fmla="*/ 96 h 111"/>
                  <a:gd name="T32" fmla="*/ 116 w 135"/>
                  <a:gd name="T33" fmla="*/ 97 h 111"/>
                  <a:gd name="T34" fmla="*/ 122 w 135"/>
                  <a:gd name="T35" fmla="*/ 83 h 111"/>
                  <a:gd name="T36" fmla="*/ 116 w 135"/>
                  <a:gd name="T37" fmla="*/ 89 h 111"/>
                  <a:gd name="T38" fmla="*/ 114 w 135"/>
                  <a:gd name="T39" fmla="*/ 90 h 111"/>
                  <a:gd name="T40" fmla="*/ 108 w 135"/>
                  <a:gd name="T41" fmla="*/ 88 h 111"/>
                  <a:gd name="T42" fmla="*/ 85 w 135"/>
                  <a:gd name="T43" fmla="*/ 66 h 111"/>
                  <a:gd name="T44" fmla="*/ 101 w 135"/>
                  <a:gd name="T45" fmla="*/ 94 h 111"/>
                  <a:gd name="T46" fmla="*/ 97 w 135"/>
                  <a:gd name="T47" fmla="*/ 96 h 111"/>
                  <a:gd name="T48" fmla="*/ 77 w 135"/>
                  <a:gd name="T49" fmla="*/ 67 h 111"/>
                  <a:gd name="T50" fmla="*/ 85 w 135"/>
                  <a:gd name="T51" fmla="*/ 98 h 111"/>
                  <a:gd name="T52" fmla="*/ 86 w 135"/>
                  <a:gd name="T53" fmla="*/ 99 h 111"/>
                  <a:gd name="T54" fmla="*/ 84 w 135"/>
                  <a:gd name="T55" fmla="*/ 100 h 111"/>
                  <a:gd name="T56" fmla="*/ 82 w 135"/>
                  <a:gd name="T57" fmla="*/ 101 h 111"/>
                  <a:gd name="T58" fmla="*/ 74 w 135"/>
                  <a:gd name="T59" fmla="*/ 96 h 111"/>
                  <a:gd name="T60" fmla="*/ 53 w 135"/>
                  <a:gd name="T61" fmla="*/ 78 h 111"/>
                  <a:gd name="T62" fmla="*/ 68 w 135"/>
                  <a:gd name="T63" fmla="*/ 104 h 111"/>
                  <a:gd name="T64" fmla="*/ 23 w 135"/>
                  <a:gd name="T65" fmla="*/ 71 h 111"/>
                  <a:gd name="T66" fmla="*/ 7 w 135"/>
                  <a:gd name="T67" fmla="*/ 69 h 111"/>
                  <a:gd name="T68" fmla="*/ 18 w 135"/>
                  <a:gd name="T69" fmla="*/ 25 h 111"/>
                  <a:gd name="T70" fmla="*/ 51 w 135"/>
                  <a:gd name="T71" fmla="*/ 8 h 111"/>
                  <a:gd name="T72" fmla="*/ 30 w 135"/>
                  <a:gd name="T73" fmla="*/ 29 h 111"/>
                  <a:gd name="T74" fmla="*/ 49 w 135"/>
                  <a:gd name="T75" fmla="*/ 32 h 111"/>
                  <a:gd name="T76" fmla="*/ 76 w 135"/>
                  <a:gd name="T77" fmla="*/ 29 h 111"/>
                  <a:gd name="T78" fmla="*/ 115 w 135"/>
                  <a:gd name="T79" fmla="*/ 79 h 111"/>
                  <a:gd name="T80" fmla="*/ 116 w 135"/>
                  <a:gd name="T81"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5" h="111">
                    <a:moveTo>
                      <a:pt x="135" y="75"/>
                    </a:moveTo>
                    <a:cubicBezTo>
                      <a:pt x="135" y="21"/>
                      <a:pt x="135" y="21"/>
                      <a:pt x="135" y="21"/>
                    </a:cubicBezTo>
                    <a:cubicBezTo>
                      <a:pt x="119" y="21"/>
                      <a:pt x="119" y="21"/>
                      <a:pt x="119" y="21"/>
                    </a:cubicBezTo>
                    <a:cubicBezTo>
                      <a:pt x="87" y="3"/>
                      <a:pt x="87" y="3"/>
                      <a:pt x="87" y="3"/>
                    </a:cubicBezTo>
                    <a:cubicBezTo>
                      <a:pt x="61" y="3"/>
                      <a:pt x="61" y="3"/>
                      <a:pt x="61" y="3"/>
                    </a:cubicBezTo>
                    <a:cubicBezTo>
                      <a:pt x="44" y="0"/>
                      <a:pt x="44" y="0"/>
                      <a:pt x="44" y="0"/>
                    </a:cubicBezTo>
                    <a:cubicBezTo>
                      <a:pt x="17" y="19"/>
                      <a:pt x="17" y="19"/>
                      <a:pt x="17" y="19"/>
                    </a:cubicBezTo>
                    <a:cubicBezTo>
                      <a:pt x="0" y="18"/>
                      <a:pt x="0" y="18"/>
                      <a:pt x="0" y="18"/>
                    </a:cubicBezTo>
                    <a:cubicBezTo>
                      <a:pt x="1" y="75"/>
                      <a:pt x="1" y="75"/>
                      <a:pt x="1" y="75"/>
                    </a:cubicBezTo>
                    <a:cubicBezTo>
                      <a:pt x="9" y="76"/>
                      <a:pt x="9" y="76"/>
                      <a:pt x="9" y="76"/>
                    </a:cubicBezTo>
                    <a:cubicBezTo>
                      <a:pt x="9" y="78"/>
                      <a:pt x="8" y="83"/>
                      <a:pt x="9" y="85"/>
                    </a:cubicBezTo>
                    <a:cubicBezTo>
                      <a:pt x="9" y="87"/>
                      <a:pt x="13" y="90"/>
                      <a:pt x="15" y="90"/>
                    </a:cubicBezTo>
                    <a:cubicBezTo>
                      <a:pt x="17" y="90"/>
                      <a:pt x="23" y="86"/>
                      <a:pt x="23" y="86"/>
                    </a:cubicBezTo>
                    <a:cubicBezTo>
                      <a:pt x="23" y="86"/>
                      <a:pt x="24" y="92"/>
                      <a:pt x="24" y="94"/>
                    </a:cubicBezTo>
                    <a:cubicBezTo>
                      <a:pt x="23" y="96"/>
                      <a:pt x="26" y="100"/>
                      <a:pt x="28" y="100"/>
                    </a:cubicBezTo>
                    <a:cubicBezTo>
                      <a:pt x="31" y="100"/>
                      <a:pt x="35" y="99"/>
                      <a:pt x="35" y="99"/>
                    </a:cubicBezTo>
                    <a:cubicBezTo>
                      <a:pt x="35" y="99"/>
                      <a:pt x="37" y="104"/>
                      <a:pt x="39" y="106"/>
                    </a:cubicBezTo>
                    <a:cubicBezTo>
                      <a:pt x="40" y="107"/>
                      <a:pt x="45" y="108"/>
                      <a:pt x="46" y="108"/>
                    </a:cubicBezTo>
                    <a:cubicBezTo>
                      <a:pt x="47" y="107"/>
                      <a:pt x="51" y="105"/>
                      <a:pt x="54" y="104"/>
                    </a:cubicBezTo>
                    <a:cubicBezTo>
                      <a:pt x="57" y="106"/>
                      <a:pt x="59" y="108"/>
                      <a:pt x="59" y="108"/>
                    </a:cubicBezTo>
                    <a:cubicBezTo>
                      <a:pt x="60" y="109"/>
                      <a:pt x="64" y="111"/>
                      <a:pt x="68" y="111"/>
                    </a:cubicBezTo>
                    <a:cubicBezTo>
                      <a:pt x="68" y="111"/>
                      <a:pt x="68" y="111"/>
                      <a:pt x="68" y="111"/>
                    </a:cubicBezTo>
                    <a:cubicBezTo>
                      <a:pt x="70" y="111"/>
                      <a:pt x="72" y="110"/>
                      <a:pt x="73" y="108"/>
                    </a:cubicBezTo>
                    <a:cubicBezTo>
                      <a:pt x="74" y="107"/>
                      <a:pt x="74" y="106"/>
                      <a:pt x="74" y="105"/>
                    </a:cubicBezTo>
                    <a:cubicBezTo>
                      <a:pt x="76" y="107"/>
                      <a:pt x="79" y="108"/>
                      <a:pt x="82" y="108"/>
                    </a:cubicBezTo>
                    <a:cubicBezTo>
                      <a:pt x="84" y="108"/>
                      <a:pt x="85" y="107"/>
                      <a:pt x="87" y="106"/>
                    </a:cubicBezTo>
                    <a:cubicBezTo>
                      <a:pt x="88" y="106"/>
                      <a:pt x="90" y="104"/>
                      <a:pt x="91" y="102"/>
                    </a:cubicBezTo>
                    <a:cubicBezTo>
                      <a:pt x="91" y="101"/>
                      <a:pt x="91" y="101"/>
                      <a:pt x="91" y="101"/>
                    </a:cubicBezTo>
                    <a:cubicBezTo>
                      <a:pt x="94" y="103"/>
                      <a:pt x="97" y="103"/>
                      <a:pt x="101" y="102"/>
                    </a:cubicBezTo>
                    <a:cubicBezTo>
                      <a:pt x="102" y="101"/>
                      <a:pt x="105" y="99"/>
                      <a:pt x="106" y="97"/>
                    </a:cubicBezTo>
                    <a:cubicBezTo>
                      <a:pt x="107" y="97"/>
                      <a:pt x="107" y="96"/>
                      <a:pt x="107" y="95"/>
                    </a:cubicBezTo>
                    <a:cubicBezTo>
                      <a:pt x="108" y="96"/>
                      <a:pt x="108" y="96"/>
                      <a:pt x="108" y="96"/>
                    </a:cubicBezTo>
                    <a:cubicBezTo>
                      <a:pt x="109" y="96"/>
                      <a:pt x="109" y="96"/>
                      <a:pt x="109" y="96"/>
                    </a:cubicBezTo>
                    <a:cubicBezTo>
                      <a:pt x="109" y="96"/>
                      <a:pt x="114" y="97"/>
                      <a:pt x="116" y="97"/>
                    </a:cubicBezTo>
                    <a:cubicBezTo>
                      <a:pt x="119" y="96"/>
                      <a:pt x="121" y="93"/>
                      <a:pt x="122" y="92"/>
                    </a:cubicBezTo>
                    <a:cubicBezTo>
                      <a:pt x="122" y="91"/>
                      <a:pt x="122" y="88"/>
                      <a:pt x="122" y="83"/>
                    </a:cubicBezTo>
                    <a:lnTo>
                      <a:pt x="135" y="75"/>
                    </a:lnTo>
                    <a:close/>
                    <a:moveTo>
                      <a:pt x="116" y="89"/>
                    </a:moveTo>
                    <a:cubicBezTo>
                      <a:pt x="116" y="89"/>
                      <a:pt x="115" y="90"/>
                      <a:pt x="115" y="90"/>
                    </a:cubicBezTo>
                    <a:cubicBezTo>
                      <a:pt x="115" y="90"/>
                      <a:pt x="114" y="90"/>
                      <a:pt x="114" y="90"/>
                    </a:cubicBezTo>
                    <a:cubicBezTo>
                      <a:pt x="113" y="90"/>
                      <a:pt x="112" y="90"/>
                      <a:pt x="111" y="90"/>
                    </a:cubicBezTo>
                    <a:cubicBezTo>
                      <a:pt x="108" y="88"/>
                      <a:pt x="108" y="88"/>
                      <a:pt x="108" y="88"/>
                    </a:cubicBezTo>
                    <a:cubicBezTo>
                      <a:pt x="92" y="61"/>
                      <a:pt x="92" y="61"/>
                      <a:pt x="92" y="61"/>
                    </a:cubicBezTo>
                    <a:cubicBezTo>
                      <a:pt x="85" y="66"/>
                      <a:pt x="85" y="66"/>
                      <a:pt x="85" y="66"/>
                    </a:cubicBezTo>
                    <a:cubicBezTo>
                      <a:pt x="101" y="93"/>
                      <a:pt x="101" y="93"/>
                      <a:pt x="101" y="93"/>
                    </a:cubicBezTo>
                    <a:cubicBezTo>
                      <a:pt x="101" y="93"/>
                      <a:pt x="101" y="94"/>
                      <a:pt x="101" y="94"/>
                    </a:cubicBezTo>
                    <a:cubicBezTo>
                      <a:pt x="101" y="95"/>
                      <a:pt x="100" y="95"/>
                      <a:pt x="99" y="96"/>
                    </a:cubicBezTo>
                    <a:cubicBezTo>
                      <a:pt x="98" y="96"/>
                      <a:pt x="97" y="96"/>
                      <a:pt x="97" y="96"/>
                    </a:cubicBezTo>
                    <a:cubicBezTo>
                      <a:pt x="95" y="96"/>
                      <a:pt x="93" y="95"/>
                      <a:pt x="93" y="94"/>
                    </a:cubicBezTo>
                    <a:cubicBezTo>
                      <a:pt x="77" y="67"/>
                      <a:pt x="77" y="67"/>
                      <a:pt x="77" y="67"/>
                    </a:cubicBezTo>
                    <a:cubicBezTo>
                      <a:pt x="70" y="72"/>
                      <a:pt x="70" y="72"/>
                      <a:pt x="70" y="72"/>
                    </a:cubicBezTo>
                    <a:cubicBezTo>
                      <a:pt x="85" y="98"/>
                      <a:pt x="85" y="98"/>
                      <a:pt x="85" y="98"/>
                    </a:cubicBezTo>
                    <a:cubicBezTo>
                      <a:pt x="85" y="99"/>
                      <a:pt x="85" y="99"/>
                      <a:pt x="85" y="99"/>
                    </a:cubicBezTo>
                    <a:cubicBezTo>
                      <a:pt x="86" y="99"/>
                      <a:pt x="86" y="99"/>
                      <a:pt x="86" y="99"/>
                    </a:cubicBezTo>
                    <a:cubicBezTo>
                      <a:pt x="85" y="99"/>
                      <a:pt x="85" y="100"/>
                      <a:pt x="85" y="100"/>
                    </a:cubicBezTo>
                    <a:cubicBezTo>
                      <a:pt x="84" y="100"/>
                      <a:pt x="84" y="100"/>
                      <a:pt x="84" y="100"/>
                    </a:cubicBezTo>
                    <a:cubicBezTo>
                      <a:pt x="84" y="101"/>
                      <a:pt x="84" y="101"/>
                      <a:pt x="84" y="101"/>
                    </a:cubicBezTo>
                    <a:cubicBezTo>
                      <a:pt x="83" y="101"/>
                      <a:pt x="82" y="101"/>
                      <a:pt x="82" y="101"/>
                    </a:cubicBezTo>
                    <a:cubicBezTo>
                      <a:pt x="79" y="101"/>
                      <a:pt x="76" y="99"/>
                      <a:pt x="75" y="98"/>
                    </a:cubicBezTo>
                    <a:cubicBezTo>
                      <a:pt x="74" y="96"/>
                      <a:pt x="74" y="96"/>
                      <a:pt x="74" y="96"/>
                    </a:cubicBezTo>
                    <a:cubicBezTo>
                      <a:pt x="60" y="73"/>
                      <a:pt x="60" y="73"/>
                      <a:pt x="60" y="73"/>
                    </a:cubicBezTo>
                    <a:cubicBezTo>
                      <a:pt x="53" y="78"/>
                      <a:pt x="53" y="78"/>
                      <a:pt x="53" y="78"/>
                    </a:cubicBezTo>
                    <a:cubicBezTo>
                      <a:pt x="53" y="78"/>
                      <a:pt x="69" y="104"/>
                      <a:pt x="69" y="104"/>
                    </a:cubicBezTo>
                    <a:cubicBezTo>
                      <a:pt x="68" y="104"/>
                      <a:pt x="68" y="104"/>
                      <a:pt x="68" y="104"/>
                    </a:cubicBezTo>
                    <a:cubicBezTo>
                      <a:pt x="66" y="104"/>
                      <a:pt x="62" y="103"/>
                      <a:pt x="62" y="102"/>
                    </a:cubicBezTo>
                    <a:cubicBezTo>
                      <a:pt x="61" y="102"/>
                      <a:pt x="46" y="89"/>
                      <a:pt x="23" y="71"/>
                    </a:cubicBezTo>
                    <a:cubicBezTo>
                      <a:pt x="22" y="70"/>
                      <a:pt x="22" y="70"/>
                      <a:pt x="22" y="70"/>
                    </a:cubicBezTo>
                    <a:cubicBezTo>
                      <a:pt x="7" y="69"/>
                      <a:pt x="7" y="69"/>
                      <a:pt x="7" y="69"/>
                    </a:cubicBezTo>
                    <a:cubicBezTo>
                      <a:pt x="6" y="25"/>
                      <a:pt x="6" y="25"/>
                      <a:pt x="6" y="25"/>
                    </a:cubicBezTo>
                    <a:cubicBezTo>
                      <a:pt x="18" y="25"/>
                      <a:pt x="18" y="25"/>
                      <a:pt x="18" y="25"/>
                    </a:cubicBezTo>
                    <a:cubicBezTo>
                      <a:pt x="45" y="7"/>
                      <a:pt x="45" y="7"/>
                      <a:pt x="45" y="7"/>
                    </a:cubicBezTo>
                    <a:cubicBezTo>
                      <a:pt x="51" y="8"/>
                      <a:pt x="51" y="8"/>
                      <a:pt x="51" y="8"/>
                    </a:cubicBezTo>
                    <a:cubicBezTo>
                      <a:pt x="30" y="27"/>
                      <a:pt x="30" y="27"/>
                      <a:pt x="30" y="27"/>
                    </a:cubicBezTo>
                    <a:cubicBezTo>
                      <a:pt x="30" y="29"/>
                      <a:pt x="30" y="29"/>
                      <a:pt x="30" y="29"/>
                    </a:cubicBezTo>
                    <a:cubicBezTo>
                      <a:pt x="31" y="32"/>
                      <a:pt x="34" y="33"/>
                      <a:pt x="42" y="33"/>
                    </a:cubicBezTo>
                    <a:cubicBezTo>
                      <a:pt x="44" y="33"/>
                      <a:pt x="46" y="33"/>
                      <a:pt x="49" y="32"/>
                    </a:cubicBezTo>
                    <a:cubicBezTo>
                      <a:pt x="63" y="24"/>
                      <a:pt x="63" y="24"/>
                      <a:pt x="63" y="24"/>
                    </a:cubicBezTo>
                    <a:cubicBezTo>
                      <a:pt x="76" y="29"/>
                      <a:pt x="76" y="29"/>
                      <a:pt x="76" y="29"/>
                    </a:cubicBezTo>
                    <a:cubicBezTo>
                      <a:pt x="84" y="34"/>
                      <a:pt x="84" y="34"/>
                      <a:pt x="84" y="34"/>
                    </a:cubicBezTo>
                    <a:cubicBezTo>
                      <a:pt x="115" y="79"/>
                      <a:pt x="115" y="79"/>
                      <a:pt x="115" y="79"/>
                    </a:cubicBezTo>
                    <a:cubicBezTo>
                      <a:pt x="116" y="83"/>
                      <a:pt x="116" y="83"/>
                      <a:pt x="116" y="83"/>
                    </a:cubicBezTo>
                    <a:cubicBezTo>
                      <a:pt x="116" y="86"/>
                      <a:pt x="116" y="88"/>
                      <a:pt x="116" y="89"/>
                    </a:cubicBezTo>
                    <a:close/>
                  </a:path>
                </a:pathLst>
              </a:cu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grpSp>
      <p:grpSp>
        <p:nvGrpSpPr>
          <p:cNvPr id="61" name="组合 60"/>
          <p:cNvGrpSpPr/>
          <p:nvPr/>
        </p:nvGrpSpPr>
        <p:grpSpPr>
          <a:xfrm>
            <a:off x="1481626" y="3757090"/>
            <a:ext cx="616182" cy="615982"/>
            <a:chOff x="1545126" y="3449075"/>
            <a:chExt cx="616182" cy="615982"/>
          </a:xfrm>
        </p:grpSpPr>
        <p:sp>
          <p:nvSpPr>
            <p:cNvPr id="28" name="椭圆 27"/>
            <p:cNvSpPr/>
            <p:nvPr/>
          </p:nvSpPr>
          <p:spPr bwMode="auto">
            <a:xfrm>
              <a:off x="1545126" y="3449075"/>
              <a:ext cx="616182" cy="615982"/>
            </a:xfrm>
            <a:prstGeom prst="ellipse">
              <a:avLst/>
            </a:prstGeom>
            <a:noFill/>
            <a:ln w="12700">
              <a:solidFill>
                <a:srgbClr val="2C92F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29" name="组合 28"/>
            <p:cNvGrpSpPr/>
            <p:nvPr/>
          </p:nvGrpSpPr>
          <p:grpSpPr bwMode="auto">
            <a:xfrm>
              <a:off x="1661926" y="3594470"/>
              <a:ext cx="377602" cy="319221"/>
              <a:chOff x="3336732" y="2310226"/>
              <a:chExt cx="750892" cy="635006"/>
            </a:xfrm>
            <a:solidFill>
              <a:srgbClr val="70D0F3"/>
            </a:solidFill>
          </p:grpSpPr>
          <p:sp>
            <p:nvSpPr>
              <p:cNvPr id="33" name="Freeform 28"/>
              <p:cNvSpPr>
                <a:spLocks noEditPoints="1"/>
              </p:cNvSpPr>
              <p:nvPr/>
            </p:nvSpPr>
            <p:spPr bwMode="auto">
              <a:xfrm>
                <a:off x="3336732" y="2310226"/>
                <a:ext cx="566737" cy="577849"/>
              </a:xfrm>
              <a:custGeom>
                <a:avLst/>
                <a:gdLst>
                  <a:gd name="T0" fmla="*/ 82 w 151"/>
                  <a:gd name="T1" fmla="*/ 112 h 154"/>
                  <a:gd name="T2" fmla="*/ 88 w 151"/>
                  <a:gd name="T3" fmla="*/ 108 h 154"/>
                  <a:gd name="T4" fmla="*/ 82 w 151"/>
                  <a:gd name="T5" fmla="*/ 80 h 154"/>
                  <a:gd name="T6" fmla="*/ 105 w 151"/>
                  <a:gd name="T7" fmla="*/ 75 h 154"/>
                  <a:gd name="T8" fmla="*/ 82 w 151"/>
                  <a:gd name="T9" fmla="*/ 48 h 154"/>
                  <a:gd name="T10" fmla="*/ 108 w 151"/>
                  <a:gd name="T11" fmla="*/ 72 h 154"/>
                  <a:gd name="T12" fmla="*/ 115 w 151"/>
                  <a:gd name="T13" fmla="*/ 48 h 154"/>
                  <a:gd name="T14" fmla="*/ 138 w 151"/>
                  <a:gd name="T15" fmla="*/ 57 h 154"/>
                  <a:gd name="T16" fmla="*/ 151 w 151"/>
                  <a:gd name="T17" fmla="*/ 56 h 154"/>
                  <a:gd name="T18" fmla="*/ 0 w 151"/>
                  <a:gd name="T19" fmla="*/ 77 h 154"/>
                  <a:gd name="T20" fmla="*/ 97 w 151"/>
                  <a:gd name="T21" fmla="*/ 151 h 154"/>
                  <a:gd name="T22" fmla="*/ 82 w 151"/>
                  <a:gd name="T23" fmla="*/ 139 h 154"/>
                  <a:gd name="T24" fmla="*/ 114 w 151"/>
                  <a:gd name="T25" fmla="*/ 43 h 154"/>
                  <a:gd name="T26" fmla="*/ 131 w 151"/>
                  <a:gd name="T27" fmla="*/ 43 h 154"/>
                  <a:gd name="T28" fmla="*/ 83 w 151"/>
                  <a:gd name="T29" fmla="*/ 13 h 154"/>
                  <a:gd name="T30" fmla="*/ 82 w 151"/>
                  <a:gd name="T31" fmla="*/ 43 h 154"/>
                  <a:gd name="T32" fmla="*/ 54 w 151"/>
                  <a:gd name="T33" fmla="*/ 18 h 154"/>
                  <a:gd name="T34" fmla="*/ 23 w 151"/>
                  <a:gd name="T35" fmla="*/ 43 h 154"/>
                  <a:gd name="T36" fmla="*/ 20 w 151"/>
                  <a:gd name="T37" fmla="*/ 48 h 154"/>
                  <a:gd name="T38" fmla="*/ 36 w 151"/>
                  <a:gd name="T39" fmla="*/ 75 h 154"/>
                  <a:gd name="T40" fmla="*/ 20 w 151"/>
                  <a:gd name="T41" fmla="*/ 48 h 154"/>
                  <a:gd name="T42" fmla="*/ 14 w 151"/>
                  <a:gd name="T43" fmla="*/ 80 h 154"/>
                  <a:gd name="T44" fmla="*/ 40 w 151"/>
                  <a:gd name="T45" fmla="*/ 108 h 154"/>
                  <a:gd name="T46" fmla="*/ 25 w 151"/>
                  <a:gd name="T47" fmla="*/ 112 h 154"/>
                  <a:gd name="T48" fmla="*/ 55 w 151"/>
                  <a:gd name="T49" fmla="*/ 136 h 154"/>
                  <a:gd name="T50" fmla="*/ 72 w 151"/>
                  <a:gd name="T51" fmla="*/ 140 h 154"/>
                  <a:gd name="T52" fmla="*/ 72 w 151"/>
                  <a:gd name="T53" fmla="*/ 112 h 154"/>
                  <a:gd name="T54" fmla="*/ 72 w 151"/>
                  <a:gd name="T55" fmla="*/ 108 h 154"/>
                  <a:gd name="T56" fmla="*/ 46 w 151"/>
                  <a:gd name="T57" fmla="*/ 80 h 154"/>
                  <a:gd name="T58" fmla="*/ 72 w 151"/>
                  <a:gd name="T59" fmla="*/ 108 h 154"/>
                  <a:gd name="T60" fmla="*/ 46 w 151"/>
                  <a:gd name="T61" fmla="*/ 75 h 154"/>
                  <a:gd name="T62" fmla="*/ 72 w 151"/>
                  <a:gd name="T63" fmla="*/ 48 h 154"/>
                  <a:gd name="T64" fmla="*/ 72 w 151"/>
                  <a:gd name="T65" fmla="*/ 43 h 154"/>
                  <a:gd name="T66" fmla="*/ 72 w 151"/>
                  <a:gd name="T67" fmla="*/ 13 h 154"/>
                  <a:gd name="T68" fmla="*/ 72 w 151"/>
                  <a:gd name="T69" fmla="*/ 4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154">
                    <a:moveTo>
                      <a:pt x="82" y="139"/>
                    </a:moveTo>
                    <a:cubicBezTo>
                      <a:pt x="82" y="112"/>
                      <a:pt x="82" y="112"/>
                      <a:pt x="82" y="112"/>
                    </a:cubicBezTo>
                    <a:cubicBezTo>
                      <a:pt x="87" y="112"/>
                      <a:pt x="87" y="112"/>
                      <a:pt x="87" y="112"/>
                    </a:cubicBezTo>
                    <a:cubicBezTo>
                      <a:pt x="88" y="111"/>
                      <a:pt x="88" y="109"/>
                      <a:pt x="88" y="108"/>
                    </a:cubicBezTo>
                    <a:cubicBezTo>
                      <a:pt x="82" y="108"/>
                      <a:pt x="82" y="108"/>
                      <a:pt x="82" y="108"/>
                    </a:cubicBezTo>
                    <a:cubicBezTo>
                      <a:pt x="82" y="80"/>
                      <a:pt x="82" y="80"/>
                      <a:pt x="82" y="80"/>
                    </a:cubicBezTo>
                    <a:cubicBezTo>
                      <a:pt x="100" y="80"/>
                      <a:pt x="100" y="80"/>
                      <a:pt x="100" y="80"/>
                    </a:cubicBezTo>
                    <a:cubicBezTo>
                      <a:pt x="102" y="78"/>
                      <a:pt x="103" y="77"/>
                      <a:pt x="105" y="75"/>
                    </a:cubicBezTo>
                    <a:cubicBezTo>
                      <a:pt x="82" y="75"/>
                      <a:pt x="82" y="75"/>
                      <a:pt x="82" y="75"/>
                    </a:cubicBezTo>
                    <a:cubicBezTo>
                      <a:pt x="82" y="48"/>
                      <a:pt x="82" y="48"/>
                      <a:pt x="82" y="48"/>
                    </a:cubicBezTo>
                    <a:cubicBezTo>
                      <a:pt x="105" y="48"/>
                      <a:pt x="105" y="48"/>
                      <a:pt x="105" y="48"/>
                    </a:cubicBezTo>
                    <a:cubicBezTo>
                      <a:pt x="107" y="55"/>
                      <a:pt x="108" y="63"/>
                      <a:pt x="108" y="72"/>
                    </a:cubicBezTo>
                    <a:cubicBezTo>
                      <a:pt x="111" y="69"/>
                      <a:pt x="114" y="67"/>
                      <a:pt x="118" y="65"/>
                    </a:cubicBezTo>
                    <a:cubicBezTo>
                      <a:pt x="117" y="59"/>
                      <a:pt x="116" y="53"/>
                      <a:pt x="115" y="48"/>
                    </a:cubicBezTo>
                    <a:cubicBezTo>
                      <a:pt x="134" y="48"/>
                      <a:pt x="134" y="48"/>
                      <a:pt x="134" y="48"/>
                    </a:cubicBezTo>
                    <a:cubicBezTo>
                      <a:pt x="136" y="51"/>
                      <a:pt x="137" y="54"/>
                      <a:pt x="138" y="57"/>
                    </a:cubicBezTo>
                    <a:cubicBezTo>
                      <a:pt x="142" y="57"/>
                      <a:pt x="145" y="56"/>
                      <a:pt x="149" y="56"/>
                    </a:cubicBezTo>
                    <a:cubicBezTo>
                      <a:pt x="150" y="56"/>
                      <a:pt x="151" y="56"/>
                      <a:pt x="151" y="56"/>
                    </a:cubicBezTo>
                    <a:cubicBezTo>
                      <a:pt x="142" y="24"/>
                      <a:pt x="113" y="0"/>
                      <a:pt x="77" y="0"/>
                    </a:cubicBezTo>
                    <a:cubicBezTo>
                      <a:pt x="35" y="0"/>
                      <a:pt x="0" y="34"/>
                      <a:pt x="0" y="77"/>
                    </a:cubicBezTo>
                    <a:cubicBezTo>
                      <a:pt x="0" y="119"/>
                      <a:pt x="35" y="154"/>
                      <a:pt x="77" y="154"/>
                    </a:cubicBezTo>
                    <a:cubicBezTo>
                      <a:pt x="84" y="154"/>
                      <a:pt x="90" y="153"/>
                      <a:pt x="97" y="151"/>
                    </a:cubicBezTo>
                    <a:cubicBezTo>
                      <a:pt x="93" y="146"/>
                      <a:pt x="91" y="140"/>
                      <a:pt x="89" y="133"/>
                    </a:cubicBezTo>
                    <a:cubicBezTo>
                      <a:pt x="87" y="136"/>
                      <a:pt x="84" y="138"/>
                      <a:pt x="82" y="139"/>
                    </a:cubicBezTo>
                    <a:close/>
                    <a:moveTo>
                      <a:pt x="131" y="43"/>
                    </a:moveTo>
                    <a:cubicBezTo>
                      <a:pt x="114" y="43"/>
                      <a:pt x="114" y="43"/>
                      <a:pt x="114" y="43"/>
                    </a:cubicBezTo>
                    <a:cubicBezTo>
                      <a:pt x="110" y="32"/>
                      <a:pt x="106" y="24"/>
                      <a:pt x="101" y="17"/>
                    </a:cubicBezTo>
                    <a:cubicBezTo>
                      <a:pt x="113" y="22"/>
                      <a:pt x="124" y="32"/>
                      <a:pt x="131" y="43"/>
                    </a:cubicBezTo>
                    <a:close/>
                    <a:moveTo>
                      <a:pt x="82" y="13"/>
                    </a:moveTo>
                    <a:cubicBezTo>
                      <a:pt x="82" y="13"/>
                      <a:pt x="82" y="13"/>
                      <a:pt x="83" y="13"/>
                    </a:cubicBezTo>
                    <a:cubicBezTo>
                      <a:pt x="89" y="18"/>
                      <a:pt x="98" y="27"/>
                      <a:pt x="103" y="43"/>
                    </a:cubicBezTo>
                    <a:cubicBezTo>
                      <a:pt x="82" y="43"/>
                      <a:pt x="82" y="43"/>
                      <a:pt x="82" y="43"/>
                    </a:cubicBezTo>
                    <a:lnTo>
                      <a:pt x="82" y="13"/>
                    </a:lnTo>
                    <a:close/>
                    <a:moveTo>
                      <a:pt x="54" y="18"/>
                    </a:moveTo>
                    <a:cubicBezTo>
                      <a:pt x="49" y="24"/>
                      <a:pt x="44" y="32"/>
                      <a:pt x="41" y="43"/>
                    </a:cubicBezTo>
                    <a:cubicBezTo>
                      <a:pt x="23" y="43"/>
                      <a:pt x="23" y="43"/>
                      <a:pt x="23" y="43"/>
                    </a:cubicBezTo>
                    <a:cubicBezTo>
                      <a:pt x="30" y="32"/>
                      <a:pt x="41" y="23"/>
                      <a:pt x="54" y="18"/>
                    </a:cubicBezTo>
                    <a:close/>
                    <a:moveTo>
                      <a:pt x="20" y="48"/>
                    </a:moveTo>
                    <a:cubicBezTo>
                      <a:pt x="39" y="48"/>
                      <a:pt x="39" y="48"/>
                      <a:pt x="39" y="48"/>
                    </a:cubicBezTo>
                    <a:cubicBezTo>
                      <a:pt x="37" y="56"/>
                      <a:pt x="36" y="65"/>
                      <a:pt x="36" y="75"/>
                    </a:cubicBezTo>
                    <a:cubicBezTo>
                      <a:pt x="14" y="75"/>
                      <a:pt x="14" y="75"/>
                      <a:pt x="14" y="75"/>
                    </a:cubicBezTo>
                    <a:cubicBezTo>
                      <a:pt x="14" y="65"/>
                      <a:pt x="16" y="56"/>
                      <a:pt x="20" y="48"/>
                    </a:cubicBezTo>
                    <a:close/>
                    <a:moveTo>
                      <a:pt x="22" y="108"/>
                    </a:moveTo>
                    <a:cubicBezTo>
                      <a:pt x="17" y="99"/>
                      <a:pt x="14" y="90"/>
                      <a:pt x="14" y="80"/>
                    </a:cubicBezTo>
                    <a:cubicBezTo>
                      <a:pt x="36" y="80"/>
                      <a:pt x="36" y="80"/>
                      <a:pt x="36" y="80"/>
                    </a:cubicBezTo>
                    <a:cubicBezTo>
                      <a:pt x="37" y="91"/>
                      <a:pt x="38" y="100"/>
                      <a:pt x="40" y="108"/>
                    </a:cubicBezTo>
                    <a:lnTo>
                      <a:pt x="22" y="108"/>
                    </a:lnTo>
                    <a:close/>
                    <a:moveTo>
                      <a:pt x="25" y="112"/>
                    </a:moveTo>
                    <a:cubicBezTo>
                      <a:pt x="42" y="112"/>
                      <a:pt x="42" y="112"/>
                      <a:pt x="42" y="112"/>
                    </a:cubicBezTo>
                    <a:cubicBezTo>
                      <a:pt x="45" y="123"/>
                      <a:pt x="50" y="131"/>
                      <a:pt x="55" y="136"/>
                    </a:cubicBezTo>
                    <a:cubicBezTo>
                      <a:pt x="43" y="132"/>
                      <a:pt x="32" y="123"/>
                      <a:pt x="25" y="112"/>
                    </a:cubicBezTo>
                    <a:close/>
                    <a:moveTo>
                      <a:pt x="72" y="140"/>
                    </a:moveTo>
                    <a:cubicBezTo>
                      <a:pt x="67" y="136"/>
                      <a:pt x="58" y="127"/>
                      <a:pt x="52" y="112"/>
                    </a:cubicBezTo>
                    <a:cubicBezTo>
                      <a:pt x="72" y="112"/>
                      <a:pt x="72" y="112"/>
                      <a:pt x="72" y="112"/>
                    </a:cubicBezTo>
                    <a:lnTo>
                      <a:pt x="72" y="140"/>
                    </a:lnTo>
                    <a:close/>
                    <a:moveTo>
                      <a:pt x="72" y="108"/>
                    </a:moveTo>
                    <a:cubicBezTo>
                      <a:pt x="50" y="108"/>
                      <a:pt x="50" y="108"/>
                      <a:pt x="50" y="108"/>
                    </a:cubicBezTo>
                    <a:cubicBezTo>
                      <a:pt x="48" y="100"/>
                      <a:pt x="46" y="91"/>
                      <a:pt x="46" y="80"/>
                    </a:cubicBezTo>
                    <a:cubicBezTo>
                      <a:pt x="72" y="80"/>
                      <a:pt x="72" y="80"/>
                      <a:pt x="72" y="80"/>
                    </a:cubicBezTo>
                    <a:lnTo>
                      <a:pt x="72" y="108"/>
                    </a:lnTo>
                    <a:close/>
                    <a:moveTo>
                      <a:pt x="72" y="75"/>
                    </a:moveTo>
                    <a:cubicBezTo>
                      <a:pt x="46" y="75"/>
                      <a:pt x="46" y="75"/>
                      <a:pt x="46" y="75"/>
                    </a:cubicBezTo>
                    <a:cubicBezTo>
                      <a:pt x="46" y="65"/>
                      <a:pt x="47" y="56"/>
                      <a:pt x="49" y="48"/>
                    </a:cubicBezTo>
                    <a:cubicBezTo>
                      <a:pt x="72" y="48"/>
                      <a:pt x="72" y="48"/>
                      <a:pt x="72" y="48"/>
                    </a:cubicBezTo>
                    <a:lnTo>
                      <a:pt x="72" y="75"/>
                    </a:lnTo>
                    <a:close/>
                    <a:moveTo>
                      <a:pt x="72" y="43"/>
                    </a:moveTo>
                    <a:cubicBezTo>
                      <a:pt x="51" y="43"/>
                      <a:pt x="51" y="43"/>
                      <a:pt x="51" y="43"/>
                    </a:cubicBezTo>
                    <a:cubicBezTo>
                      <a:pt x="57" y="27"/>
                      <a:pt x="66" y="18"/>
                      <a:pt x="72" y="13"/>
                    </a:cubicBezTo>
                    <a:cubicBezTo>
                      <a:pt x="72" y="13"/>
                      <a:pt x="72" y="13"/>
                      <a:pt x="72" y="13"/>
                    </a:cubicBezTo>
                    <a:lnTo>
                      <a:pt x="72" y="43"/>
                    </a:lnTo>
                    <a:close/>
                  </a:path>
                </a:pathLst>
              </a:cu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34" name="Freeform 29"/>
              <p:cNvSpPr/>
              <p:nvPr/>
            </p:nvSpPr>
            <p:spPr bwMode="auto">
              <a:xfrm>
                <a:off x="3870325" y="2673351"/>
                <a:ext cx="22225" cy="52388"/>
              </a:xfrm>
              <a:custGeom>
                <a:avLst/>
                <a:gdLst>
                  <a:gd name="T0" fmla="*/ 2 w 6"/>
                  <a:gd name="T1" fmla="*/ 3 h 14"/>
                  <a:gd name="T2" fmla="*/ 0 w 6"/>
                  <a:gd name="T3" fmla="*/ 7 h 14"/>
                  <a:gd name="T4" fmla="*/ 2 w 6"/>
                  <a:gd name="T5" fmla="*/ 11 h 14"/>
                  <a:gd name="T6" fmla="*/ 6 w 6"/>
                  <a:gd name="T7" fmla="*/ 14 h 14"/>
                  <a:gd name="T8" fmla="*/ 6 w 6"/>
                  <a:gd name="T9" fmla="*/ 0 h 14"/>
                  <a:gd name="T10" fmla="*/ 2 w 6"/>
                  <a:gd name="T11" fmla="*/ 3 h 14"/>
                </a:gdLst>
                <a:ahLst/>
                <a:cxnLst>
                  <a:cxn ang="0">
                    <a:pos x="T0" y="T1"/>
                  </a:cxn>
                  <a:cxn ang="0">
                    <a:pos x="T2" y="T3"/>
                  </a:cxn>
                  <a:cxn ang="0">
                    <a:pos x="T4" y="T5"/>
                  </a:cxn>
                  <a:cxn ang="0">
                    <a:pos x="T6" y="T7"/>
                  </a:cxn>
                  <a:cxn ang="0">
                    <a:pos x="T8" y="T9"/>
                  </a:cxn>
                  <a:cxn ang="0">
                    <a:pos x="T10" y="T11"/>
                  </a:cxn>
                </a:cxnLst>
                <a:rect l="0" t="0" r="r" b="b"/>
                <a:pathLst>
                  <a:path w="6" h="14">
                    <a:moveTo>
                      <a:pt x="2" y="3"/>
                    </a:moveTo>
                    <a:cubicBezTo>
                      <a:pt x="1" y="4"/>
                      <a:pt x="0" y="5"/>
                      <a:pt x="0" y="7"/>
                    </a:cubicBezTo>
                    <a:cubicBezTo>
                      <a:pt x="0" y="8"/>
                      <a:pt x="1" y="10"/>
                      <a:pt x="2" y="11"/>
                    </a:cubicBezTo>
                    <a:cubicBezTo>
                      <a:pt x="2" y="12"/>
                      <a:pt x="4" y="13"/>
                      <a:pt x="6" y="14"/>
                    </a:cubicBezTo>
                    <a:cubicBezTo>
                      <a:pt x="6" y="0"/>
                      <a:pt x="6" y="0"/>
                      <a:pt x="6" y="0"/>
                    </a:cubicBezTo>
                    <a:cubicBezTo>
                      <a:pt x="4" y="0"/>
                      <a:pt x="3" y="1"/>
                      <a:pt x="2" y="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35" name="Freeform 30"/>
              <p:cNvSpPr/>
              <p:nvPr/>
            </p:nvSpPr>
            <p:spPr bwMode="auto">
              <a:xfrm>
                <a:off x="3911600" y="2774951"/>
                <a:ext cx="26988" cy="58738"/>
              </a:xfrm>
              <a:custGeom>
                <a:avLst/>
                <a:gdLst>
                  <a:gd name="T0" fmla="*/ 0 w 7"/>
                  <a:gd name="T1" fmla="*/ 0 h 16"/>
                  <a:gd name="T2" fmla="*/ 0 w 7"/>
                  <a:gd name="T3" fmla="*/ 16 h 16"/>
                  <a:gd name="T4" fmla="*/ 5 w 7"/>
                  <a:gd name="T5" fmla="*/ 14 h 16"/>
                  <a:gd name="T6" fmla="*/ 7 w 7"/>
                  <a:gd name="T7" fmla="*/ 8 h 16"/>
                  <a:gd name="T8" fmla="*/ 6 w 7"/>
                  <a:gd name="T9" fmla="*/ 4 h 16"/>
                  <a:gd name="T10" fmla="*/ 0 w 7"/>
                  <a:gd name="T11" fmla="*/ 0 h 16"/>
                </a:gdLst>
                <a:ahLst/>
                <a:cxnLst>
                  <a:cxn ang="0">
                    <a:pos x="T0" y="T1"/>
                  </a:cxn>
                  <a:cxn ang="0">
                    <a:pos x="T2" y="T3"/>
                  </a:cxn>
                  <a:cxn ang="0">
                    <a:pos x="T4" y="T5"/>
                  </a:cxn>
                  <a:cxn ang="0">
                    <a:pos x="T6" y="T7"/>
                  </a:cxn>
                  <a:cxn ang="0">
                    <a:pos x="T8" y="T9"/>
                  </a:cxn>
                  <a:cxn ang="0">
                    <a:pos x="T10" y="T11"/>
                  </a:cxn>
                </a:cxnLst>
                <a:rect l="0" t="0" r="r" b="b"/>
                <a:pathLst>
                  <a:path w="7" h="16">
                    <a:moveTo>
                      <a:pt x="0" y="0"/>
                    </a:moveTo>
                    <a:cubicBezTo>
                      <a:pt x="0" y="16"/>
                      <a:pt x="0" y="16"/>
                      <a:pt x="0" y="16"/>
                    </a:cubicBezTo>
                    <a:cubicBezTo>
                      <a:pt x="2" y="16"/>
                      <a:pt x="4" y="15"/>
                      <a:pt x="5" y="14"/>
                    </a:cubicBezTo>
                    <a:cubicBezTo>
                      <a:pt x="7" y="12"/>
                      <a:pt x="7" y="10"/>
                      <a:pt x="7" y="8"/>
                    </a:cubicBezTo>
                    <a:cubicBezTo>
                      <a:pt x="7" y="6"/>
                      <a:pt x="7" y="5"/>
                      <a:pt x="6" y="4"/>
                    </a:cubicBezTo>
                    <a:cubicBezTo>
                      <a:pt x="5" y="2"/>
                      <a:pt x="3" y="1"/>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36" name="Freeform 31"/>
              <p:cNvSpPr>
                <a:spLocks noEditPoints="1"/>
              </p:cNvSpPr>
              <p:nvPr/>
            </p:nvSpPr>
            <p:spPr bwMode="auto">
              <a:xfrm>
                <a:off x="3705035" y="2562644"/>
                <a:ext cx="382589" cy="382588"/>
              </a:xfrm>
              <a:custGeom>
                <a:avLst/>
                <a:gdLst>
                  <a:gd name="T0" fmla="*/ 51 w 102"/>
                  <a:gd name="T1" fmla="*/ 0 h 102"/>
                  <a:gd name="T2" fmla="*/ 0 w 102"/>
                  <a:gd name="T3" fmla="*/ 51 h 102"/>
                  <a:gd name="T4" fmla="*/ 51 w 102"/>
                  <a:gd name="T5" fmla="*/ 102 h 102"/>
                  <a:gd name="T6" fmla="*/ 102 w 102"/>
                  <a:gd name="T7" fmla="*/ 51 h 102"/>
                  <a:gd name="T8" fmla="*/ 51 w 102"/>
                  <a:gd name="T9" fmla="*/ 0 h 102"/>
                  <a:gd name="T10" fmla="*/ 67 w 102"/>
                  <a:gd name="T11" fmla="*/ 74 h 102"/>
                  <a:gd name="T12" fmla="*/ 54 w 102"/>
                  <a:gd name="T13" fmla="*/ 80 h 102"/>
                  <a:gd name="T14" fmla="*/ 54 w 102"/>
                  <a:gd name="T15" fmla="*/ 88 h 102"/>
                  <a:gd name="T16" fmla="*/ 49 w 102"/>
                  <a:gd name="T17" fmla="*/ 88 h 102"/>
                  <a:gd name="T18" fmla="*/ 49 w 102"/>
                  <a:gd name="T19" fmla="*/ 81 h 102"/>
                  <a:gd name="T20" fmla="*/ 37 w 102"/>
                  <a:gd name="T21" fmla="*/ 75 h 102"/>
                  <a:gd name="T22" fmla="*/ 31 w 102"/>
                  <a:gd name="T23" fmla="*/ 63 h 102"/>
                  <a:gd name="T24" fmla="*/ 42 w 102"/>
                  <a:gd name="T25" fmla="*/ 62 h 102"/>
                  <a:gd name="T26" fmla="*/ 45 w 102"/>
                  <a:gd name="T27" fmla="*/ 67 h 102"/>
                  <a:gd name="T28" fmla="*/ 49 w 102"/>
                  <a:gd name="T29" fmla="*/ 71 h 102"/>
                  <a:gd name="T30" fmla="*/ 49 w 102"/>
                  <a:gd name="T31" fmla="*/ 54 h 102"/>
                  <a:gd name="T32" fmla="*/ 37 w 102"/>
                  <a:gd name="T33" fmla="*/ 47 h 102"/>
                  <a:gd name="T34" fmla="*/ 33 w 102"/>
                  <a:gd name="T35" fmla="*/ 36 h 102"/>
                  <a:gd name="T36" fmla="*/ 37 w 102"/>
                  <a:gd name="T37" fmla="*/ 24 h 102"/>
                  <a:gd name="T38" fmla="*/ 49 w 102"/>
                  <a:gd name="T39" fmla="*/ 19 h 102"/>
                  <a:gd name="T40" fmla="*/ 49 w 102"/>
                  <a:gd name="T41" fmla="*/ 15 h 102"/>
                  <a:gd name="T42" fmla="*/ 54 w 102"/>
                  <a:gd name="T43" fmla="*/ 15 h 102"/>
                  <a:gd name="T44" fmla="*/ 54 w 102"/>
                  <a:gd name="T45" fmla="*/ 19 h 102"/>
                  <a:gd name="T46" fmla="*/ 65 w 102"/>
                  <a:gd name="T47" fmla="*/ 23 h 102"/>
                  <a:gd name="T48" fmla="*/ 70 w 102"/>
                  <a:gd name="T49" fmla="*/ 33 h 102"/>
                  <a:gd name="T50" fmla="*/ 59 w 102"/>
                  <a:gd name="T51" fmla="*/ 35 h 102"/>
                  <a:gd name="T52" fmla="*/ 54 w 102"/>
                  <a:gd name="T53" fmla="*/ 28 h 102"/>
                  <a:gd name="T54" fmla="*/ 54 w 102"/>
                  <a:gd name="T55" fmla="*/ 44 h 102"/>
                  <a:gd name="T56" fmla="*/ 68 w 102"/>
                  <a:gd name="T57" fmla="*/ 51 h 102"/>
                  <a:gd name="T58" fmla="*/ 71 w 102"/>
                  <a:gd name="T59" fmla="*/ 62 h 102"/>
                  <a:gd name="T60" fmla="*/ 67 w 102"/>
                  <a:gd name="T61" fmla="*/ 7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 h="102">
                    <a:moveTo>
                      <a:pt x="51" y="0"/>
                    </a:moveTo>
                    <a:cubicBezTo>
                      <a:pt x="23" y="0"/>
                      <a:pt x="0" y="23"/>
                      <a:pt x="0" y="51"/>
                    </a:cubicBezTo>
                    <a:cubicBezTo>
                      <a:pt x="0" y="79"/>
                      <a:pt x="23" y="102"/>
                      <a:pt x="51" y="102"/>
                    </a:cubicBezTo>
                    <a:cubicBezTo>
                      <a:pt x="79" y="102"/>
                      <a:pt x="102" y="79"/>
                      <a:pt x="102" y="51"/>
                    </a:cubicBezTo>
                    <a:cubicBezTo>
                      <a:pt x="102" y="23"/>
                      <a:pt x="79" y="0"/>
                      <a:pt x="51" y="0"/>
                    </a:cubicBezTo>
                    <a:close/>
                    <a:moveTo>
                      <a:pt x="67" y="74"/>
                    </a:moveTo>
                    <a:cubicBezTo>
                      <a:pt x="64" y="78"/>
                      <a:pt x="60" y="80"/>
                      <a:pt x="54" y="80"/>
                    </a:cubicBezTo>
                    <a:cubicBezTo>
                      <a:pt x="54" y="88"/>
                      <a:pt x="54" y="88"/>
                      <a:pt x="54" y="88"/>
                    </a:cubicBezTo>
                    <a:cubicBezTo>
                      <a:pt x="49" y="88"/>
                      <a:pt x="49" y="88"/>
                      <a:pt x="49" y="88"/>
                    </a:cubicBezTo>
                    <a:cubicBezTo>
                      <a:pt x="49" y="81"/>
                      <a:pt x="49" y="81"/>
                      <a:pt x="49" y="81"/>
                    </a:cubicBezTo>
                    <a:cubicBezTo>
                      <a:pt x="44" y="80"/>
                      <a:pt x="40" y="78"/>
                      <a:pt x="37" y="75"/>
                    </a:cubicBezTo>
                    <a:cubicBezTo>
                      <a:pt x="34" y="72"/>
                      <a:pt x="32" y="68"/>
                      <a:pt x="31" y="63"/>
                    </a:cubicBezTo>
                    <a:cubicBezTo>
                      <a:pt x="42" y="62"/>
                      <a:pt x="42" y="62"/>
                      <a:pt x="42" y="62"/>
                    </a:cubicBezTo>
                    <a:cubicBezTo>
                      <a:pt x="42" y="64"/>
                      <a:pt x="43" y="66"/>
                      <a:pt x="45" y="67"/>
                    </a:cubicBezTo>
                    <a:cubicBezTo>
                      <a:pt x="46" y="69"/>
                      <a:pt x="47" y="70"/>
                      <a:pt x="49" y="71"/>
                    </a:cubicBezTo>
                    <a:cubicBezTo>
                      <a:pt x="49" y="54"/>
                      <a:pt x="49" y="54"/>
                      <a:pt x="49" y="54"/>
                    </a:cubicBezTo>
                    <a:cubicBezTo>
                      <a:pt x="43" y="52"/>
                      <a:pt x="39" y="50"/>
                      <a:pt x="37" y="47"/>
                    </a:cubicBezTo>
                    <a:cubicBezTo>
                      <a:pt x="34" y="44"/>
                      <a:pt x="33" y="40"/>
                      <a:pt x="33" y="36"/>
                    </a:cubicBezTo>
                    <a:cubicBezTo>
                      <a:pt x="33" y="31"/>
                      <a:pt x="34" y="27"/>
                      <a:pt x="37" y="24"/>
                    </a:cubicBezTo>
                    <a:cubicBezTo>
                      <a:pt x="40" y="21"/>
                      <a:pt x="44" y="19"/>
                      <a:pt x="49" y="19"/>
                    </a:cubicBezTo>
                    <a:cubicBezTo>
                      <a:pt x="49" y="15"/>
                      <a:pt x="49" y="15"/>
                      <a:pt x="49" y="15"/>
                    </a:cubicBezTo>
                    <a:cubicBezTo>
                      <a:pt x="54" y="15"/>
                      <a:pt x="54" y="15"/>
                      <a:pt x="54" y="15"/>
                    </a:cubicBezTo>
                    <a:cubicBezTo>
                      <a:pt x="54" y="19"/>
                      <a:pt x="54" y="19"/>
                      <a:pt x="54" y="19"/>
                    </a:cubicBezTo>
                    <a:cubicBezTo>
                      <a:pt x="59" y="20"/>
                      <a:pt x="62" y="21"/>
                      <a:pt x="65" y="23"/>
                    </a:cubicBezTo>
                    <a:cubicBezTo>
                      <a:pt x="67" y="26"/>
                      <a:pt x="69" y="29"/>
                      <a:pt x="70" y="33"/>
                    </a:cubicBezTo>
                    <a:cubicBezTo>
                      <a:pt x="59" y="35"/>
                      <a:pt x="59" y="35"/>
                      <a:pt x="59" y="35"/>
                    </a:cubicBezTo>
                    <a:cubicBezTo>
                      <a:pt x="59" y="31"/>
                      <a:pt x="57" y="29"/>
                      <a:pt x="54" y="28"/>
                    </a:cubicBezTo>
                    <a:cubicBezTo>
                      <a:pt x="54" y="44"/>
                      <a:pt x="54" y="44"/>
                      <a:pt x="54" y="44"/>
                    </a:cubicBezTo>
                    <a:cubicBezTo>
                      <a:pt x="61" y="46"/>
                      <a:pt x="65" y="48"/>
                      <a:pt x="68" y="51"/>
                    </a:cubicBezTo>
                    <a:cubicBezTo>
                      <a:pt x="70" y="54"/>
                      <a:pt x="71" y="57"/>
                      <a:pt x="71" y="62"/>
                    </a:cubicBezTo>
                    <a:cubicBezTo>
                      <a:pt x="71" y="67"/>
                      <a:pt x="70" y="71"/>
                      <a:pt x="67" y="74"/>
                    </a:cubicBezTo>
                    <a:close/>
                  </a:path>
                </a:pathLst>
              </a:cu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grpSp>
      <p:grpSp>
        <p:nvGrpSpPr>
          <p:cNvPr id="62" name="组合 61"/>
          <p:cNvGrpSpPr/>
          <p:nvPr/>
        </p:nvGrpSpPr>
        <p:grpSpPr>
          <a:xfrm>
            <a:off x="5021752" y="3757088"/>
            <a:ext cx="615962" cy="615981"/>
            <a:chOff x="5085252" y="3449073"/>
            <a:chExt cx="615962" cy="615981"/>
          </a:xfrm>
        </p:grpSpPr>
        <p:sp>
          <p:nvSpPr>
            <p:cNvPr id="38" name="椭圆 37"/>
            <p:cNvSpPr/>
            <p:nvPr/>
          </p:nvSpPr>
          <p:spPr bwMode="auto">
            <a:xfrm>
              <a:off x="5085252" y="3449073"/>
              <a:ext cx="615962" cy="615981"/>
            </a:xfrm>
            <a:prstGeom prst="ellipse">
              <a:avLst/>
            </a:prstGeom>
            <a:noFill/>
            <a:ln w="12700">
              <a:solidFill>
                <a:srgbClr val="2C92F4"/>
              </a:solidFill>
            </a:ln>
            <a:effectLst>
              <a:outerShdw blurRad="762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39" name="Group 11"/>
            <p:cNvGrpSpPr>
              <a:grpSpLocks noChangeAspect="1"/>
            </p:cNvGrpSpPr>
            <p:nvPr/>
          </p:nvGrpSpPr>
          <p:grpSpPr bwMode="auto">
            <a:xfrm>
              <a:off x="5229240" y="3605435"/>
              <a:ext cx="327987" cy="303257"/>
              <a:chOff x="833" y="1045"/>
              <a:chExt cx="411" cy="380"/>
            </a:xfrm>
            <a:solidFill>
              <a:srgbClr val="70D0F3"/>
            </a:solidFill>
          </p:grpSpPr>
          <p:sp>
            <p:nvSpPr>
              <p:cNvPr id="43" name="Freeform 12"/>
              <p:cNvSpPr/>
              <p:nvPr/>
            </p:nvSpPr>
            <p:spPr bwMode="auto">
              <a:xfrm>
                <a:off x="937" y="1352"/>
                <a:ext cx="201" cy="73"/>
              </a:xfrm>
              <a:custGeom>
                <a:avLst/>
                <a:gdLst>
                  <a:gd name="T0" fmla="*/ 85 w 85"/>
                  <a:gd name="T1" fmla="*/ 26 h 31"/>
                  <a:gd name="T2" fmla="*/ 80 w 85"/>
                  <a:gd name="T3" fmla="*/ 31 h 31"/>
                  <a:gd name="T4" fmla="*/ 6 w 85"/>
                  <a:gd name="T5" fmla="*/ 31 h 31"/>
                  <a:gd name="T6" fmla="*/ 0 w 85"/>
                  <a:gd name="T7" fmla="*/ 26 h 31"/>
                  <a:gd name="T8" fmla="*/ 0 w 85"/>
                  <a:gd name="T9" fmla="*/ 5 h 31"/>
                  <a:gd name="T10" fmla="*/ 6 w 85"/>
                  <a:gd name="T11" fmla="*/ 0 h 31"/>
                  <a:gd name="T12" fmla="*/ 80 w 85"/>
                  <a:gd name="T13" fmla="*/ 0 h 31"/>
                  <a:gd name="T14" fmla="*/ 85 w 85"/>
                  <a:gd name="T15" fmla="*/ 5 h 31"/>
                  <a:gd name="T16" fmla="*/ 85 w 85"/>
                  <a:gd name="T17"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31">
                    <a:moveTo>
                      <a:pt x="85" y="26"/>
                    </a:moveTo>
                    <a:cubicBezTo>
                      <a:pt x="85" y="29"/>
                      <a:pt x="83" y="31"/>
                      <a:pt x="80" y="31"/>
                    </a:cubicBezTo>
                    <a:cubicBezTo>
                      <a:pt x="6" y="31"/>
                      <a:pt x="6" y="31"/>
                      <a:pt x="6" y="31"/>
                    </a:cubicBezTo>
                    <a:cubicBezTo>
                      <a:pt x="3" y="31"/>
                      <a:pt x="0" y="29"/>
                      <a:pt x="0" y="26"/>
                    </a:cubicBezTo>
                    <a:cubicBezTo>
                      <a:pt x="0" y="5"/>
                      <a:pt x="0" y="5"/>
                      <a:pt x="0" y="5"/>
                    </a:cubicBezTo>
                    <a:cubicBezTo>
                      <a:pt x="0" y="2"/>
                      <a:pt x="3" y="0"/>
                      <a:pt x="6" y="0"/>
                    </a:cubicBezTo>
                    <a:cubicBezTo>
                      <a:pt x="80" y="0"/>
                      <a:pt x="80" y="0"/>
                      <a:pt x="80" y="0"/>
                    </a:cubicBezTo>
                    <a:cubicBezTo>
                      <a:pt x="83" y="0"/>
                      <a:pt x="85" y="2"/>
                      <a:pt x="85" y="5"/>
                    </a:cubicBezTo>
                    <a:lnTo>
                      <a:pt x="85" y="26"/>
                    </a:lnTo>
                    <a:close/>
                  </a:path>
                </a:pathLst>
              </a:cu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44" name="Freeform 13"/>
              <p:cNvSpPr>
                <a:spLocks noEditPoints="1"/>
              </p:cNvSpPr>
              <p:nvPr/>
            </p:nvSpPr>
            <p:spPr bwMode="auto">
              <a:xfrm>
                <a:off x="833" y="1045"/>
                <a:ext cx="411" cy="276"/>
              </a:xfrm>
              <a:custGeom>
                <a:avLst/>
                <a:gdLst>
                  <a:gd name="T0" fmla="*/ 172 w 174"/>
                  <a:gd name="T1" fmla="*/ 13 h 117"/>
                  <a:gd name="T2" fmla="*/ 168 w 174"/>
                  <a:gd name="T3" fmla="*/ 10 h 117"/>
                  <a:gd name="T4" fmla="*/ 135 w 174"/>
                  <a:gd name="T5" fmla="*/ 10 h 117"/>
                  <a:gd name="T6" fmla="*/ 135 w 174"/>
                  <a:gd name="T7" fmla="*/ 0 h 117"/>
                  <a:gd name="T8" fmla="*/ 38 w 174"/>
                  <a:gd name="T9" fmla="*/ 0 h 117"/>
                  <a:gd name="T10" fmla="*/ 39 w 174"/>
                  <a:gd name="T11" fmla="*/ 10 h 117"/>
                  <a:gd name="T12" fmla="*/ 6 w 174"/>
                  <a:gd name="T13" fmla="*/ 10 h 117"/>
                  <a:gd name="T14" fmla="*/ 1 w 174"/>
                  <a:gd name="T15" fmla="*/ 13 h 117"/>
                  <a:gd name="T16" fmla="*/ 0 w 174"/>
                  <a:gd name="T17" fmla="*/ 18 h 117"/>
                  <a:gd name="T18" fmla="*/ 75 w 174"/>
                  <a:gd name="T19" fmla="*/ 88 h 117"/>
                  <a:gd name="T20" fmla="*/ 65 w 174"/>
                  <a:gd name="T21" fmla="*/ 117 h 117"/>
                  <a:gd name="T22" fmla="*/ 108 w 174"/>
                  <a:gd name="T23" fmla="*/ 117 h 117"/>
                  <a:gd name="T24" fmla="*/ 99 w 174"/>
                  <a:gd name="T25" fmla="*/ 88 h 117"/>
                  <a:gd name="T26" fmla="*/ 100 w 174"/>
                  <a:gd name="T27" fmla="*/ 87 h 117"/>
                  <a:gd name="T28" fmla="*/ 173 w 174"/>
                  <a:gd name="T29" fmla="*/ 18 h 117"/>
                  <a:gd name="T30" fmla="*/ 172 w 174"/>
                  <a:gd name="T31" fmla="*/ 13 h 117"/>
                  <a:gd name="T32" fmla="*/ 13 w 174"/>
                  <a:gd name="T33" fmla="*/ 22 h 117"/>
                  <a:gd name="T34" fmla="*/ 39 w 174"/>
                  <a:gd name="T35" fmla="*/ 22 h 117"/>
                  <a:gd name="T36" fmla="*/ 54 w 174"/>
                  <a:gd name="T37" fmla="*/ 69 h 117"/>
                  <a:gd name="T38" fmla="*/ 13 w 174"/>
                  <a:gd name="T39" fmla="*/ 22 h 117"/>
                  <a:gd name="T40" fmla="*/ 54 w 174"/>
                  <a:gd name="T41" fmla="*/ 12 h 117"/>
                  <a:gd name="T42" fmla="*/ 69 w 174"/>
                  <a:gd name="T43" fmla="*/ 11 h 117"/>
                  <a:gd name="T44" fmla="*/ 81 w 174"/>
                  <a:gd name="T45" fmla="*/ 76 h 117"/>
                  <a:gd name="T46" fmla="*/ 54 w 174"/>
                  <a:gd name="T47" fmla="*/ 12 h 117"/>
                  <a:gd name="T48" fmla="*/ 123 w 174"/>
                  <a:gd name="T49" fmla="*/ 66 h 117"/>
                  <a:gd name="T50" fmla="*/ 134 w 174"/>
                  <a:gd name="T51" fmla="*/ 22 h 117"/>
                  <a:gd name="T52" fmla="*/ 159 w 174"/>
                  <a:gd name="T53" fmla="*/ 22 h 117"/>
                  <a:gd name="T54" fmla="*/ 123 w 174"/>
                  <a:gd name="T55" fmla="*/ 6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4" h="117">
                    <a:moveTo>
                      <a:pt x="172" y="13"/>
                    </a:moveTo>
                    <a:cubicBezTo>
                      <a:pt x="171" y="11"/>
                      <a:pt x="170" y="10"/>
                      <a:pt x="168" y="10"/>
                    </a:cubicBezTo>
                    <a:cubicBezTo>
                      <a:pt x="135" y="10"/>
                      <a:pt x="135" y="10"/>
                      <a:pt x="135" y="10"/>
                    </a:cubicBezTo>
                    <a:cubicBezTo>
                      <a:pt x="135" y="4"/>
                      <a:pt x="135" y="0"/>
                      <a:pt x="135" y="0"/>
                    </a:cubicBezTo>
                    <a:cubicBezTo>
                      <a:pt x="38" y="0"/>
                      <a:pt x="38" y="0"/>
                      <a:pt x="38" y="0"/>
                    </a:cubicBezTo>
                    <a:cubicBezTo>
                      <a:pt x="38" y="4"/>
                      <a:pt x="39" y="7"/>
                      <a:pt x="39" y="10"/>
                    </a:cubicBezTo>
                    <a:cubicBezTo>
                      <a:pt x="6" y="10"/>
                      <a:pt x="6" y="10"/>
                      <a:pt x="6" y="10"/>
                    </a:cubicBezTo>
                    <a:cubicBezTo>
                      <a:pt x="4" y="10"/>
                      <a:pt x="2" y="11"/>
                      <a:pt x="1" y="13"/>
                    </a:cubicBezTo>
                    <a:cubicBezTo>
                      <a:pt x="0" y="14"/>
                      <a:pt x="0" y="16"/>
                      <a:pt x="0" y="18"/>
                    </a:cubicBezTo>
                    <a:cubicBezTo>
                      <a:pt x="0" y="18"/>
                      <a:pt x="17" y="78"/>
                      <a:pt x="75" y="88"/>
                    </a:cubicBezTo>
                    <a:cubicBezTo>
                      <a:pt x="75" y="92"/>
                      <a:pt x="75" y="115"/>
                      <a:pt x="65" y="117"/>
                    </a:cubicBezTo>
                    <a:cubicBezTo>
                      <a:pt x="108" y="117"/>
                      <a:pt x="108" y="117"/>
                      <a:pt x="108" y="117"/>
                    </a:cubicBezTo>
                    <a:cubicBezTo>
                      <a:pt x="98" y="114"/>
                      <a:pt x="98" y="92"/>
                      <a:pt x="99" y="88"/>
                    </a:cubicBezTo>
                    <a:cubicBezTo>
                      <a:pt x="99" y="88"/>
                      <a:pt x="100" y="87"/>
                      <a:pt x="100" y="87"/>
                    </a:cubicBezTo>
                    <a:cubicBezTo>
                      <a:pt x="156" y="77"/>
                      <a:pt x="173" y="18"/>
                      <a:pt x="173" y="18"/>
                    </a:cubicBezTo>
                    <a:cubicBezTo>
                      <a:pt x="174" y="16"/>
                      <a:pt x="173" y="14"/>
                      <a:pt x="172" y="13"/>
                    </a:cubicBezTo>
                    <a:close/>
                    <a:moveTo>
                      <a:pt x="13" y="22"/>
                    </a:moveTo>
                    <a:cubicBezTo>
                      <a:pt x="39" y="22"/>
                      <a:pt x="39" y="22"/>
                      <a:pt x="39" y="22"/>
                    </a:cubicBezTo>
                    <a:cubicBezTo>
                      <a:pt x="41" y="44"/>
                      <a:pt x="47" y="59"/>
                      <a:pt x="54" y="69"/>
                    </a:cubicBezTo>
                    <a:cubicBezTo>
                      <a:pt x="30" y="57"/>
                      <a:pt x="18" y="34"/>
                      <a:pt x="13" y="22"/>
                    </a:cubicBezTo>
                    <a:close/>
                    <a:moveTo>
                      <a:pt x="54" y="12"/>
                    </a:moveTo>
                    <a:cubicBezTo>
                      <a:pt x="69" y="11"/>
                      <a:pt x="69" y="11"/>
                      <a:pt x="69" y="11"/>
                    </a:cubicBezTo>
                    <a:cubicBezTo>
                      <a:pt x="65" y="38"/>
                      <a:pt x="81" y="76"/>
                      <a:pt x="81" y="76"/>
                    </a:cubicBezTo>
                    <a:cubicBezTo>
                      <a:pt x="53" y="57"/>
                      <a:pt x="54" y="12"/>
                      <a:pt x="54" y="12"/>
                    </a:cubicBezTo>
                    <a:close/>
                    <a:moveTo>
                      <a:pt x="123" y="66"/>
                    </a:moveTo>
                    <a:cubicBezTo>
                      <a:pt x="130" y="53"/>
                      <a:pt x="133" y="36"/>
                      <a:pt x="134" y="22"/>
                    </a:cubicBezTo>
                    <a:cubicBezTo>
                      <a:pt x="159" y="22"/>
                      <a:pt x="159" y="22"/>
                      <a:pt x="159" y="22"/>
                    </a:cubicBezTo>
                    <a:cubicBezTo>
                      <a:pt x="155" y="33"/>
                      <a:pt x="144" y="54"/>
                      <a:pt x="123" y="66"/>
                    </a:cubicBezTo>
                    <a:close/>
                  </a:path>
                </a:pathLst>
              </a:cu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grpSp>
      <p:sp>
        <p:nvSpPr>
          <p:cNvPr id="45" name="TextBox 102"/>
          <p:cNvSpPr txBox="1">
            <a:spLocks noChangeArrowheads="1"/>
          </p:cNvSpPr>
          <p:nvPr/>
        </p:nvSpPr>
        <p:spPr bwMode="auto">
          <a:xfrm>
            <a:off x="1398013" y="1327192"/>
            <a:ext cx="14298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1400" dirty="0">
                <a:solidFill>
                  <a:prstClr val="black">
                    <a:lumMod val="95000"/>
                    <a:lumOff val="5000"/>
                  </a:prstClr>
                </a:solidFill>
                <a:latin typeface="微软雅黑" panose="020B0503020204020204" pitchFamily="34" charset="-122"/>
                <a:ea typeface="微软雅黑" panose="020B0503020204020204" pitchFamily="34" charset="-122"/>
              </a:rPr>
              <a:t>点击添加标题</a:t>
            </a:r>
            <a:endParaRPr lang="zh-CN" altLang="en-US" sz="1400" dirty="0">
              <a:solidFill>
                <a:prstClr val="black">
                  <a:lumMod val="95000"/>
                  <a:lumOff val="5000"/>
                </a:prstClr>
              </a:solidFill>
              <a:latin typeface="微软雅黑" panose="020B0503020204020204" pitchFamily="34" charset="-122"/>
              <a:ea typeface="微软雅黑" panose="020B0503020204020204" pitchFamily="34" charset="-122"/>
            </a:endParaRPr>
          </a:p>
        </p:txBody>
      </p:sp>
      <p:cxnSp>
        <p:nvCxnSpPr>
          <p:cNvPr id="47" name="直接连接符 46"/>
          <p:cNvCxnSpPr/>
          <p:nvPr/>
        </p:nvCxnSpPr>
        <p:spPr bwMode="auto">
          <a:xfrm>
            <a:off x="1493852" y="1613234"/>
            <a:ext cx="5835486" cy="0"/>
          </a:xfrm>
          <a:prstGeom prst="line">
            <a:avLst/>
          </a:prstGeom>
          <a:ln>
            <a:solidFill>
              <a:srgbClr val="2C92F4"/>
            </a:solidFill>
          </a:ln>
          <a:effectLst/>
        </p:spPr>
        <p:style>
          <a:lnRef idx="1">
            <a:schemeClr val="accent1"/>
          </a:lnRef>
          <a:fillRef idx="0">
            <a:schemeClr val="accent1"/>
          </a:fillRef>
          <a:effectRef idx="0">
            <a:schemeClr val="accent1"/>
          </a:effectRef>
          <a:fontRef idx="minor">
            <a:schemeClr val="tx1"/>
          </a:fontRef>
        </p:style>
      </p:cxnSp>
      <p:sp>
        <p:nvSpPr>
          <p:cNvPr id="49" name="矩形 28"/>
          <p:cNvSpPr>
            <a:spLocks noChangeArrowheads="1"/>
          </p:cNvSpPr>
          <p:nvPr/>
        </p:nvSpPr>
        <p:spPr bwMode="auto">
          <a:xfrm>
            <a:off x="1398013" y="1602864"/>
            <a:ext cx="6055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20000"/>
              </a:lnSpc>
            </a:pP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拥有国内顶尖的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创造卓越价值</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a:t>
            </a:r>
            <a:endPar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2103930" y="2279580"/>
            <a:ext cx="2010870" cy="799479"/>
            <a:chOff x="2167430" y="2076480"/>
            <a:chExt cx="2010870" cy="799479"/>
          </a:xfrm>
        </p:grpSpPr>
        <p:sp>
          <p:nvSpPr>
            <p:cNvPr id="9" name="TextBox 2"/>
            <p:cNvSpPr txBox="1">
              <a:spLocks noChangeArrowheads="1"/>
            </p:cNvSpPr>
            <p:nvPr/>
          </p:nvSpPr>
          <p:spPr bwMode="auto">
            <a:xfrm>
              <a:off x="2174440" y="2076480"/>
              <a:ext cx="18768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ct val="120000"/>
                </a:lnSpc>
                <a:defRPr sz="800">
                  <a:solidFill>
                    <a:schemeClr val="bg1"/>
                  </a:solidFill>
                  <a:latin typeface="汉仪细圆简" panose="02010609000101010101" pitchFamily="49" charset="-122"/>
                  <a:ea typeface="汉仪细圆简" panose="02010609000101010101" pitchFamily="49" charset="-122"/>
                </a:defRPr>
              </a:lvl1pPr>
            </a:lstStyle>
            <a:p>
              <a:pPr algn="l" defTabSz="685800"/>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拥有国内顶尖的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设计团队</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0" name="矩形 49"/>
            <p:cNvSpPr>
              <a:spLocks noChangeArrowheads="1"/>
            </p:cNvSpPr>
            <p:nvPr/>
          </p:nvSpPr>
          <p:spPr bwMode="auto">
            <a:xfrm>
              <a:off x="2167430" y="2475849"/>
              <a:ext cx="2010870" cy="400110"/>
            </a:xfrm>
            <a:prstGeom prst="rect">
              <a:avLst/>
            </a:prstGeom>
          </p:spPr>
          <p:txBody>
            <a:bodyPr wrap="square">
              <a:spAutoFit/>
            </a:bodyPr>
            <a:lstStyle/>
            <a:p>
              <a:pPr defTabSz="685800"/>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500 case studies for the classical PPT,</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5695721" y="2290421"/>
            <a:ext cx="1952233" cy="810517"/>
            <a:chOff x="5729903" y="1924464"/>
            <a:chExt cx="1952233" cy="810517"/>
          </a:xfrm>
        </p:grpSpPr>
        <p:sp>
          <p:nvSpPr>
            <p:cNvPr id="22" name="TextBox 2"/>
            <p:cNvSpPr txBox="1">
              <a:spLocks noChangeArrowheads="1"/>
            </p:cNvSpPr>
            <p:nvPr/>
          </p:nvSpPr>
          <p:spPr bwMode="auto">
            <a:xfrm>
              <a:off x="5729903" y="1924464"/>
              <a:ext cx="19522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ct val="120000"/>
                </a:lnSpc>
                <a:defRPr sz="800">
                  <a:solidFill>
                    <a:schemeClr val="bg1"/>
                  </a:solidFill>
                  <a:latin typeface="汉仪细圆简" panose="02010609000101010101" pitchFamily="49" charset="-122"/>
                  <a:ea typeface="汉仪细圆简" panose="02010609000101010101" pitchFamily="49" charset="-122"/>
                </a:defRPr>
              </a:lvl1pPr>
            </a:lstStyle>
            <a:p>
              <a:pPr algn="l" defTabSz="685800"/>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坚持精益求精、拒绝平庸的做事精神</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3" name="矩形 52"/>
            <p:cNvSpPr>
              <a:spLocks noChangeArrowheads="1"/>
            </p:cNvSpPr>
            <p:nvPr/>
          </p:nvSpPr>
          <p:spPr bwMode="auto">
            <a:xfrm>
              <a:off x="5729904" y="2334871"/>
              <a:ext cx="1806448" cy="400110"/>
            </a:xfrm>
            <a:prstGeom prst="rect">
              <a:avLst/>
            </a:prstGeom>
          </p:spPr>
          <p:txBody>
            <a:bodyPr wrap="square">
              <a:spAutoFit/>
            </a:bodyPr>
            <a:lstStyle/>
            <a:p>
              <a:pPr defTabSz="685800"/>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500 case studies for the classical PPT,</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58" name="组合 57"/>
          <p:cNvGrpSpPr/>
          <p:nvPr/>
        </p:nvGrpSpPr>
        <p:grpSpPr>
          <a:xfrm>
            <a:off x="5705175" y="3651923"/>
            <a:ext cx="1932982" cy="804861"/>
            <a:chOff x="5701214" y="3529372"/>
            <a:chExt cx="1932982" cy="804861"/>
          </a:xfrm>
        </p:grpSpPr>
        <p:sp>
          <p:nvSpPr>
            <p:cNvPr id="41" name="TextBox 2"/>
            <p:cNvSpPr txBox="1">
              <a:spLocks noChangeArrowheads="1"/>
            </p:cNvSpPr>
            <p:nvPr/>
          </p:nvSpPr>
          <p:spPr bwMode="auto">
            <a:xfrm>
              <a:off x="5701214" y="3529372"/>
              <a:ext cx="19329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ct val="120000"/>
                </a:lnSpc>
                <a:defRPr sz="800">
                  <a:solidFill>
                    <a:schemeClr val="bg1"/>
                  </a:solidFill>
                  <a:latin typeface="汉仪细圆简" panose="02010609000101010101" pitchFamily="49" charset="-122"/>
                  <a:ea typeface="汉仪细圆简" panose="02010609000101010101" pitchFamily="49" charset="-122"/>
                </a:defRPr>
              </a:lvl1pPr>
            </a:lstStyle>
            <a:p>
              <a:pPr algn="l" defTabSz="685800"/>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坚持精益求精、拒绝平庸的做事精神</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4" name="矩形 53"/>
            <p:cNvSpPr>
              <a:spLocks noChangeArrowheads="1"/>
            </p:cNvSpPr>
            <p:nvPr/>
          </p:nvSpPr>
          <p:spPr bwMode="auto">
            <a:xfrm>
              <a:off x="5710853" y="3934123"/>
              <a:ext cx="1806448" cy="400110"/>
            </a:xfrm>
            <a:prstGeom prst="rect">
              <a:avLst/>
            </a:prstGeom>
          </p:spPr>
          <p:txBody>
            <a:bodyPr wrap="square">
              <a:spAutoFit/>
            </a:bodyPr>
            <a:lstStyle/>
            <a:p>
              <a:pPr defTabSz="685800"/>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500 case studies for the classical PPT,</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2107316" y="3677306"/>
            <a:ext cx="2010870" cy="815447"/>
            <a:chOff x="2170816" y="3439093"/>
            <a:chExt cx="2010870" cy="815447"/>
          </a:xfrm>
        </p:grpSpPr>
        <p:sp>
          <p:nvSpPr>
            <p:cNvPr id="31" name="TextBox 2"/>
            <p:cNvSpPr txBox="1">
              <a:spLocks noChangeArrowheads="1"/>
            </p:cNvSpPr>
            <p:nvPr/>
          </p:nvSpPr>
          <p:spPr bwMode="auto">
            <a:xfrm>
              <a:off x="2174440" y="3439093"/>
              <a:ext cx="1876860" cy="446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ct val="120000"/>
                </a:lnSpc>
                <a:defRPr sz="800">
                  <a:solidFill>
                    <a:schemeClr val="bg1"/>
                  </a:solidFill>
                  <a:latin typeface="汉仪细圆简" panose="02010609000101010101" pitchFamily="49" charset="-122"/>
                  <a:ea typeface="汉仪细圆简" panose="02010609000101010101" pitchFamily="49" charset="-122"/>
                </a:defRPr>
              </a:lvl1pPr>
            </a:lstStyle>
            <a:p>
              <a:pPr algn="l" defTabSz="685800"/>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拥有国内顶尖的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设计团队</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5" name="矩形 54"/>
            <p:cNvSpPr>
              <a:spLocks noChangeArrowheads="1"/>
            </p:cNvSpPr>
            <p:nvPr/>
          </p:nvSpPr>
          <p:spPr bwMode="auto">
            <a:xfrm>
              <a:off x="2170816" y="3854430"/>
              <a:ext cx="2010870" cy="400110"/>
            </a:xfrm>
            <a:prstGeom prst="rect">
              <a:avLst/>
            </a:prstGeom>
          </p:spPr>
          <p:txBody>
            <a:bodyPr wrap="square">
              <a:spAutoFit/>
            </a:bodyPr>
            <a:lstStyle/>
            <a:p>
              <a:pPr defTabSz="685800"/>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500 case studies for the classical PPT,</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64" name="文本框 63"/>
          <p:cNvSpPr txBox="1"/>
          <p:nvPr/>
        </p:nvSpPr>
        <p:spPr>
          <a:xfrm>
            <a:off x="8794414" y="4789369"/>
            <a:ext cx="433406" cy="213585"/>
          </a:xfrm>
          <a:prstGeom prst="rect">
            <a:avLst/>
          </a:prstGeom>
          <a:noFill/>
        </p:spPr>
        <p:txBody>
          <a:bodyPr wrap="square" rtlCol="0">
            <a:spAutoFit/>
          </a:bodyPr>
          <a:lstStyle/>
          <a:p>
            <a:pPr defTabSz="685800"/>
            <a:r>
              <a:rPr lang="en-US" altLang="zh-CN" sz="790" dirty="0">
                <a:solidFill>
                  <a:prstClr val="white"/>
                </a:solidFill>
                <a:latin typeface="方正正纤黑简体" panose="02000000000000000000" pitchFamily="2" charset="-122"/>
                <a:ea typeface="方正正纤黑简体" panose="02000000000000000000" pitchFamily="2" charset="-122"/>
              </a:rPr>
              <a:t>27</a:t>
            </a:r>
            <a:endParaRPr lang="zh-CN" altLang="en-US" sz="790" dirty="0">
              <a:solidFill>
                <a:prstClr val="white">
                  <a:lumMod val="50000"/>
                </a:prstClr>
              </a:solidFill>
              <a:latin typeface="方正正纤黑简体" panose="02000000000000000000" pitchFamily="2" charset="-122"/>
              <a:ea typeface="方正正纤黑简体" panose="02000000000000000000" pitchFamily="2" charset="-122"/>
            </a:endParaRPr>
          </a:p>
        </p:txBody>
      </p:sp>
      <p:pic>
        <p:nvPicPr>
          <p:cNvPr id="67" name="图片 66"/>
          <p:cNvPicPr>
            <a:picLocks noChangeAspect="1"/>
          </p:cNvPicPr>
          <p:nvPr/>
        </p:nvPicPr>
        <p:blipFill rotWithShape="1">
          <a:blip r:embed="rId1" cstate="print">
            <a:extLst>
              <a:ext uri="{28A0092B-C50C-407E-A947-70E740481C1C}">
                <a14:useLocalDpi xmlns:a14="http://schemas.microsoft.com/office/drawing/2010/main" val="0"/>
              </a:ext>
            </a:extLst>
          </a:blip>
          <a:srcRect l="40876" t="5619" r="42724" b="74575"/>
          <a:stretch>
            <a:fillRect/>
          </a:stretch>
        </p:blipFill>
        <p:spPr>
          <a:xfrm>
            <a:off x="-20342" y="-16067"/>
            <a:ext cx="992026" cy="866173"/>
          </a:xfrm>
          <a:prstGeom prst="roundRect">
            <a:avLst>
              <a:gd name="adj" fmla="val 0"/>
            </a:avLst>
          </a:prstGeom>
          <a:ln w="6350">
            <a:solidFill>
              <a:srgbClr val="2C92F4"/>
            </a:solidFill>
          </a:ln>
        </p:spPr>
      </p:pic>
      <p:grpSp>
        <p:nvGrpSpPr>
          <p:cNvPr id="68" name="组合 67"/>
          <p:cNvGrpSpPr/>
          <p:nvPr/>
        </p:nvGrpSpPr>
        <p:grpSpPr>
          <a:xfrm>
            <a:off x="1172194" y="166088"/>
            <a:ext cx="1480918" cy="625534"/>
            <a:chOff x="4153320" y="3818603"/>
            <a:chExt cx="1480918" cy="625534"/>
          </a:xfrm>
        </p:grpSpPr>
        <p:sp>
          <p:nvSpPr>
            <p:cNvPr id="69" name="TextBox 164"/>
            <p:cNvSpPr txBox="1">
              <a:spLocks noChangeArrowheads="1"/>
            </p:cNvSpPr>
            <p:nvPr/>
          </p:nvSpPr>
          <p:spPr bwMode="auto">
            <a:xfrm>
              <a:off x="4153320" y="3818603"/>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未来展望</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0" name="矩形 69"/>
            <p:cNvSpPr/>
            <p:nvPr/>
          </p:nvSpPr>
          <p:spPr>
            <a:xfrm>
              <a:off x="4213569" y="4190221"/>
              <a:ext cx="1379470"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Future prospects</a:t>
              </a:r>
              <a:endParaRPr lang="zh-CN" altLang="en-US" sz="1050" dirty="0">
                <a:solidFill>
                  <a:prstClr val="white"/>
                </a:solidFill>
                <a:latin typeface="Arial" panose="020B0604020202020204" pitchFamily="34" charset="0"/>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bwMode="auto">
          <a:xfrm>
            <a:off x="1659168" y="1210070"/>
            <a:ext cx="5264150" cy="2484438"/>
            <a:chOff x="1573624" y="1098834"/>
            <a:chExt cx="5263644" cy="2484170"/>
          </a:xfrm>
        </p:grpSpPr>
        <p:sp>
          <p:nvSpPr>
            <p:cNvPr id="6" name="圆角矩形 5"/>
            <p:cNvSpPr/>
            <p:nvPr/>
          </p:nvSpPr>
          <p:spPr>
            <a:xfrm>
              <a:off x="1580684" y="3211140"/>
              <a:ext cx="5256584" cy="371864"/>
            </a:xfrm>
            <a:prstGeom prst="roundRect">
              <a:avLst>
                <a:gd name="adj" fmla="val 50000"/>
              </a:avLst>
            </a:prstGeom>
            <a:solidFill>
              <a:schemeClr val="tx1">
                <a:lumMod val="75000"/>
                <a:lumOff val="25000"/>
              </a:schemeClr>
            </a:solidFill>
            <a:ln>
              <a:noFill/>
            </a:ln>
            <a:effectLst>
              <a:outerShdw blurRad="762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7" name="圆角矩形 6"/>
            <p:cNvSpPr/>
            <p:nvPr/>
          </p:nvSpPr>
          <p:spPr>
            <a:xfrm>
              <a:off x="1573624" y="1098834"/>
              <a:ext cx="5256584" cy="371864"/>
            </a:xfrm>
            <a:prstGeom prst="roundRect">
              <a:avLst>
                <a:gd name="adj" fmla="val 50000"/>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8" name="圆角矩形 7"/>
            <p:cNvSpPr/>
            <p:nvPr/>
          </p:nvSpPr>
          <p:spPr>
            <a:xfrm>
              <a:off x="1573624" y="1803358"/>
              <a:ext cx="5256584" cy="371864"/>
            </a:xfrm>
            <a:prstGeom prst="roundRect">
              <a:avLst>
                <a:gd name="adj" fmla="val 50000"/>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9" name="圆角矩形 8"/>
            <p:cNvSpPr/>
            <p:nvPr/>
          </p:nvSpPr>
          <p:spPr>
            <a:xfrm>
              <a:off x="1573624" y="2507882"/>
              <a:ext cx="5256584" cy="371864"/>
            </a:xfrm>
            <a:prstGeom prst="roundRect">
              <a:avLst>
                <a:gd name="adj" fmla="val 50000"/>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sp>
        <p:nvSpPr>
          <p:cNvPr id="10" name="圆角矩形 9"/>
          <p:cNvSpPr/>
          <p:nvPr/>
        </p:nvSpPr>
        <p:spPr>
          <a:xfrm>
            <a:off x="1659516" y="1210126"/>
            <a:ext cx="2304256" cy="371864"/>
          </a:xfrm>
          <a:prstGeom prst="roundRect">
            <a:avLst>
              <a:gd name="adj" fmla="val 50000"/>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11" name="组合 10"/>
          <p:cNvGrpSpPr/>
          <p:nvPr/>
        </p:nvGrpSpPr>
        <p:grpSpPr bwMode="auto">
          <a:xfrm>
            <a:off x="1455966" y="1055403"/>
            <a:ext cx="638965" cy="593725"/>
            <a:chOff x="1547664" y="1015921"/>
            <a:chExt cx="639676" cy="594385"/>
          </a:xfrm>
          <a:effectLst/>
        </p:grpSpPr>
        <p:sp>
          <p:nvSpPr>
            <p:cNvPr id="12" name="椭圆 11"/>
            <p:cNvSpPr/>
            <p:nvPr/>
          </p:nvSpPr>
          <p:spPr>
            <a:xfrm>
              <a:off x="1547664" y="1015921"/>
              <a:ext cx="594385" cy="594385"/>
            </a:xfrm>
            <a:prstGeom prst="ellipse">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3" name="TextBox 103"/>
            <p:cNvSpPr txBox="1">
              <a:spLocks noChangeArrowheads="1"/>
            </p:cNvSpPr>
            <p:nvPr/>
          </p:nvSpPr>
          <p:spPr bwMode="auto">
            <a:xfrm>
              <a:off x="1569188" y="1155158"/>
              <a:ext cx="618152" cy="323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ts val="1800"/>
                </a:lnSpc>
                <a:buClr>
                  <a:srgbClr val="0070C0"/>
                </a:buClr>
                <a:defRPr sz="1200" b="1">
                  <a:solidFill>
                    <a:srgbClr val="E46713"/>
                  </a:solidFill>
                  <a:latin typeface="汉仪细中圆简" panose="02010609000101010101" pitchFamily="49" charset="-122"/>
                  <a:ea typeface="汉仪细中圆简" panose="02010609000101010101" pitchFamily="49"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pPr defTabSz="685800"/>
              <a:r>
                <a:rPr lang="zh-CN" altLang="en-US" sz="1400" b="0" dirty="0">
                  <a:solidFill>
                    <a:prstClr val="white"/>
                  </a:solidFill>
                  <a:latin typeface="微软雅黑" panose="020B0503020204020204" pitchFamily="34" charset="-122"/>
                  <a:ea typeface="微软雅黑" panose="020B0503020204020204" pitchFamily="34" charset="-122"/>
                </a:rPr>
                <a:t>标题</a:t>
              </a:r>
              <a:endParaRPr lang="zh-CN" altLang="en-US" sz="1400" b="0" dirty="0">
                <a:solidFill>
                  <a:prstClr val="white"/>
                </a:solidFill>
                <a:latin typeface="微软雅黑" panose="020B0503020204020204" pitchFamily="34" charset="-122"/>
                <a:ea typeface="微软雅黑" panose="020B0503020204020204" pitchFamily="34" charset="-122"/>
              </a:endParaRPr>
            </a:p>
          </p:txBody>
        </p:sp>
      </p:grpSp>
      <p:sp>
        <p:nvSpPr>
          <p:cNvPr id="14" name="圆角矩形 13"/>
          <p:cNvSpPr/>
          <p:nvPr/>
        </p:nvSpPr>
        <p:spPr>
          <a:xfrm>
            <a:off x="1659516" y="1914650"/>
            <a:ext cx="3198278" cy="371864"/>
          </a:xfrm>
          <a:prstGeom prst="roundRect">
            <a:avLst>
              <a:gd name="adj" fmla="val 50000"/>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15" name="组合 14"/>
          <p:cNvGrpSpPr/>
          <p:nvPr/>
        </p:nvGrpSpPr>
        <p:grpSpPr bwMode="auto">
          <a:xfrm>
            <a:off x="1455970" y="1803795"/>
            <a:ext cx="605140" cy="593725"/>
            <a:chOff x="1547664" y="1720445"/>
            <a:chExt cx="605812" cy="594385"/>
          </a:xfrm>
          <a:effectLst/>
        </p:grpSpPr>
        <p:sp>
          <p:nvSpPr>
            <p:cNvPr id="16" name="椭圆 15"/>
            <p:cNvSpPr/>
            <p:nvPr/>
          </p:nvSpPr>
          <p:spPr>
            <a:xfrm>
              <a:off x="1547664" y="1720445"/>
              <a:ext cx="594385" cy="594385"/>
            </a:xfrm>
            <a:prstGeom prst="ellipse">
              <a:avLst/>
            </a:prstGeom>
            <a:solidFill>
              <a:schemeClr val="tx1">
                <a:lumMod val="75000"/>
                <a:lumOff val="25000"/>
              </a:schemeClr>
            </a:solidFill>
            <a:ln>
              <a:noFill/>
            </a:ln>
            <a:effectLst>
              <a:outerShdw blurRad="762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7" name="TextBox 113"/>
            <p:cNvSpPr txBox="1">
              <a:spLocks noChangeArrowheads="1"/>
            </p:cNvSpPr>
            <p:nvPr/>
          </p:nvSpPr>
          <p:spPr bwMode="auto">
            <a:xfrm>
              <a:off x="1578980" y="1855799"/>
              <a:ext cx="574496" cy="323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ts val="1800"/>
                </a:lnSpc>
                <a:buClr>
                  <a:srgbClr val="0070C0"/>
                </a:buClr>
                <a:defRPr sz="1200" b="1">
                  <a:solidFill>
                    <a:srgbClr val="E46713"/>
                  </a:solidFill>
                  <a:latin typeface="汉仪细中圆简" panose="02010609000101010101" pitchFamily="49" charset="-122"/>
                  <a:ea typeface="汉仪细中圆简" panose="02010609000101010101" pitchFamily="49"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pPr defTabSz="685800"/>
              <a:r>
                <a:rPr lang="zh-CN" altLang="en-US" sz="1400" b="0" dirty="0">
                  <a:solidFill>
                    <a:prstClr val="white"/>
                  </a:solidFill>
                  <a:latin typeface="微软雅黑" panose="020B0503020204020204" pitchFamily="34" charset="-122"/>
                  <a:ea typeface="微软雅黑" panose="020B0503020204020204" pitchFamily="34" charset="-122"/>
                </a:rPr>
                <a:t>标题</a:t>
              </a:r>
              <a:endParaRPr lang="zh-CN" altLang="en-US" sz="1400" b="0" dirty="0">
                <a:solidFill>
                  <a:prstClr val="white"/>
                </a:solidFill>
                <a:latin typeface="微软雅黑" panose="020B0503020204020204" pitchFamily="34" charset="-122"/>
                <a:ea typeface="微软雅黑" panose="020B0503020204020204" pitchFamily="34" charset="-122"/>
              </a:endParaRPr>
            </a:p>
          </p:txBody>
        </p:sp>
      </p:grpSp>
      <p:sp>
        <p:nvSpPr>
          <p:cNvPr id="18" name="圆角矩形 17"/>
          <p:cNvSpPr/>
          <p:nvPr/>
        </p:nvSpPr>
        <p:spPr>
          <a:xfrm>
            <a:off x="1659515" y="2619174"/>
            <a:ext cx="4248472" cy="371864"/>
          </a:xfrm>
          <a:prstGeom prst="roundRect">
            <a:avLst>
              <a:gd name="adj" fmla="val 50000"/>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19" name="组合 18"/>
          <p:cNvGrpSpPr/>
          <p:nvPr/>
        </p:nvGrpSpPr>
        <p:grpSpPr bwMode="auto">
          <a:xfrm>
            <a:off x="1455968" y="2508645"/>
            <a:ext cx="593725" cy="593725"/>
            <a:chOff x="1547664" y="2424969"/>
            <a:chExt cx="594385" cy="594385"/>
          </a:xfrm>
          <a:effectLst/>
        </p:grpSpPr>
        <p:sp>
          <p:nvSpPr>
            <p:cNvPr id="20" name="椭圆 19"/>
            <p:cNvSpPr/>
            <p:nvPr/>
          </p:nvSpPr>
          <p:spPr>
            <a:xfrm>
              <a:off x="1547664" y="2424969"/>
              <a:ext cx="594385" cy="594385"/>
            </a:xfrm>
            <a:prstGeom prst="ellipse">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1" name="TextBox 123"/>
            <p:cNvSpPr txBox="1">
              <a:spLocks noChangeArrowheads="1"/>
            </p:cNvSpPr>
            <p:nvPr/>
          </p:nvSpPr>
          <p:spPr bwMode="auto">
            <a:xfrm>
              <a:off x="1578983" y="2567364"/>
              <a:ext cx="555117" cy="323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ts val="1800"/>
                </a:lnSpc>
                <a:buClr>
                  <a:srgbClr val="0070C0"/>
                </a:buClr>
                <a:defRPr sz="1200" b="1">
                  <a:solidFill>
                    <a:srgbClr val="E46713"/>
                  </a:solidFill>
                  <a:latin typeface="汉仪细中圆简" panose="02010609000101010101" pitchFamily="49" charset="-122"/>
                  <a:ea typeface="汉仪细中圆简" panose="02010609000101010101" pitchFamily="49"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pPr defTabSz="685800"/>
              <a:r>
                <a:rPr lang="zh-CN" altLang="en-US" sz="1400" b="0" dirty="0">
                  <a:solidFill>
                    <a:prstClr val="white"/>
                  </a:solidFill>
                  <a:latin typeface="微软雅黑" panose="020B0503020204020204" pitchFamily="34" charset="-122"/>
                  <a:ea typeface="微软雅黑" panose="020B0503020204020204" pitchFamily="34" charset="-122"/>
                </a:rPr>
                <a:t>标题</a:t>
              </a:r>
              <a:endParaRPr lang="zh-CN" altLang="en-US" sz="1400" b="0" dirty="0">
                <a:solidFill>
                  <a:prstClr val="white"/>
                </a:solidFill>
                <a:latin typeface="微软雅黑" panose="020B0503020204020204" pitchFamily="34" charset="-122"/>
                <a:ea typeface="微软雅黑" panose="020B0503020204020204" pitchFamily="34" charset="-122"/>
              </a:endParaRPr>
            </a:p>
          </p:txBody>
        </p:sp>
      </p:grpSp>
      <p:sp>
        <p:nvSpPr>
          <p:cNvPr id="22" name="圆角矩形 21"/>
          <p:cNvSpPr/>
          <p:nvPr/>
        </p:nvSpPr>
        <p:spPr>
          <a:xfrm>
            <a:off x="1669040" y="3318613"/>
            <a:ext cx="5256583" cy="380199"/>
          </a:xfrm>
          <a:prstGeom prst="roundRect">
            <a:avLst>
              <a:gd name="adj" fmla="val 50000"/>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23" name="组合 22"/>
          <p:cNvGrpSpPr/>
          <p:nvPr/>
        </p:nvGrpSpPr>
        <p:grpSpPr bwMode="auto">
          <a:xfrm>
            <a:off x="1455970" y="3211908"/>
            <a:ext cx="619605" cy="595312"/>
            <a:chOff x="1547664" y="3129493"/>
            <a:chExt cx="620293" cy="594385"/>
          </a:xfrm>
          <a:effectLst/>
        </p:grpSpPr>
        <p:sp>
          <p:nvSpPr>
            <p:cNvPr id="24" name="椭圆 23"/>
            <p:cNvSpPr/>
            <p:nvPr/>
          </p:nvSpPr>
          <p:spPr>
            <a:xfrm>
              <a:off x="1547664" y="3129493"/>
              <a:ext cx="594385" cy="594385"/>
            </a:xfrm>
            <a:prstGeom prst="ellipse">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5" name="TextBox 133"/>
            <p:cNvSpPr txBox="1">
              <a:spLocks noChangeArrowheads="1"/>
            </p:cNvSpPr>
            <p:nvPr/>
          </p:nvSpPr>
          <p:spPr bwMode="auto">
            <a:xfrm>
              <a:off x="1578981" y="3261861"/>
              <a:ext cx="588976" cy="32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ts val="1800"/>
                </a:lnSpc>
                <a:buClr>
                  <a:srgbClr val="0070C0"/>
                </a:buClr>
                <a:defRPr sz="1200" b="1">
                  <a:solidFill>
                    <a:srgbClr val="E46713"/>
                  </a:solidFill>
                  <a:latin typeface="汉仪细中圆简" panose="02010609000101010101" pitchFamily="49" charset="-122"/>
                  <a:ea typeface="汉仪细中圆简" panose="02010609000101010101" pitchFamily="49"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pPr defTabSz="685800"/>
              <a:r>
                <a:rPr lang="zh-CN" altLang="en-US" sz="1400" b="0" dirty="0">
                  <a:solidFill>
                    <a:prstClr val="white"/>
                  </a:solidFill>
                  <a:latin typeface="微软雅黑" panose="020B0503020204020204" pitchFamily="34" charset="-122"/>
                  <a:ea typeface="微软雅黑" panose="020B0503020204020204" pitchFamily="34" charset="-122"/>
                </a:rPr>
                <a:t>标题</a:t>
              </a:r>
              <a:endParaRPr lang="zh-CN" altLang="en-US" sz="1400" b="0" dirty="0">
                <a:solidFill>
                  <a:prstClr val="white"/>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bwMode="auto">
          <a:xfrm>
            <a:off x="7016977" y="1234518"/>
            <a:ext cx="788381" cy="2421301"/>
            <a:chOff x="6906167" y="1130580"/>
            <a:chExt cx="788871" cy="2421353"/>
          </a:xfrm>
        </p:grpSpPr>
        <p:grpSp>
          <p:nvGrpSpPr>
            <p:cNvPr id="27" name="组合 139"/>
            <p:cNvGrpSpPr/>
            <p:nvPr/>
          </p:nvGrpSpPr>
          <p:grpSpPr bwMode="auto">
            <a:xfrm>
              <a:off x="6906167" y="1130580"/>
              <a:ext cx="702073" cy="307783"/>
              <a:chOff x="6819898" y="1410038"/>
              <a:chExt cx="702073" cy="307783"/>
            </a:xfrm>
          </p:grpSpPr>
          <p:sp>
            <p:nvSpPr>
              <p:cNvPr id="37" name="等腰三角形 36"/>
              <p:cNvSpPr/>
              <p:nvPr/>
            </p:nvSpPr>
            <p:spPr>
              <a:xfrm rot="5400000">
                <a:off x="6781038" y="1507321"/>
                <a:ext cx="192091" cy="114371"/>
              </a:xfrm>
              <a:prstGeom prst="triangle">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40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8" name="TextBox 150"/>
              <p:cNvSpPr txBox="1">
                <a:spLocks noChangeArrowheads="1"/>
              </p:cNvSpPr>
              <p:nvPr/>
            </p:nvSpPr>
            <p:spPr bwMode="auto">
              <a:xfrm>
                <a:off x="6965062" y="1410038"/>
                <a:ext cx="556909" cy="307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35%</a:t>
                </a:r>
                <a:endPar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8" name="组合 140"/>
            <p:cNvGrpSpPr/>
            <p:nvPr/>
          </p:nvGrpSpPr>
          <p:grpSpPr bwMode="auto">
            <a:xfrm>
              <a:off x="6906167" y="1835104"/>
              <a:ext cx="702073" cy="307783"/>
              <a:chOff x="6819898" y="1410038"/>
              <a:chExt cx="702073" cy="307783"/>
            </a:xfrm>
          </p:grpSpPr>
          <p:sp>
            <p:nvSpPr>
              <p:cNvPr id="35" name="等腰三角形 34"/>
              <p:cNvSpPr/>
              <p:nvPr/>
            </p:nvSpPr>
            <p:spPr>
              <a:xfrm rot="5400000">
                <a:off x="6780244" y="1506868"/>
                <a:ext cx="193679" cy="114371"/>
              </a:xfrm>
              <a:prstGeom prst="triangle">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40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6" name="TextBox 148"/>
              <p:cNvSpPr txBox="1">
                <a:spLocks noChangeArrowheads="1"/>
              </p:cNvSpPr>
              <p:nvPr/>
            </p:nvSpPr>
            <p:spPr bwMode="auto">
              <a:xfrm>
                <a:off x="6965062" y="1410038"/>
                <a:ext cx="556909" cy="307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60%</a:t>
                </a:r>
                <a:endPar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9" name="组合 141"/>
            <p:cNvGrpSpPr/>
            <p:nvPr/>
          </p:nvGrpSpPr>
          <p:grpSpPr bwMode="auto">
            <a:xfrm>
              <a:off x="6906167" y="2539628"/>
              <a:ext cx="702073" cy="307783"/>
              <a:chOff x="6819898" y="1410038"/>
              <a:chExt cx="702073" cy="307783"/>
            </a:xfrm>
          </p:grpSpPr>
          <p:sp>
            <p:nvSpPr>
              <p:cNvPr id="33" name="等腰三角形 32"/>
              <p:cNvSpPr/>
              <p:nvPr/>
            </p:nvSpPr>
            <p:spPr>
              <a:xfrm rot="5400000">
                <a:off x="6780244" y="1507210"/>
                <a:ext cx="193679" cy="114371"/>
              </a:xfrm>
              <a:prstGeom prst="triangle">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40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4" name="TextBox 146"/>
              <p:cNvSpPr txBox="1">
                <a:spLocks noChangeArrowheads="1"/>
              </p:cNvSpPr>
              <p:nvPr/>
            </p:nvSpPr>
            <p:spPr bwMode="auto">
              <a:xfrm>
                <a:off x="6965062" y="1410038"/>
                <a:ext cx="556909" cy="307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89%</a:t>
                </a:r>
                <a:endPar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0" name="组合 142"/>
            <p:cNvGrpSpPr/>
            <p:nvPr/>
          </p:nvGrpSpPr>
          <p:grpSpPr bwMode="auto">
            <a:xfrm>
              <a:off x="6906167" y="3244150"/>
              <a:ext cx="788871" cy="307783"/>
              <a:chOff x="6819898" y="1410036"/>
              <a:chExt cx="788871" cy="307783"/>
            </a:xfrm>
          </p:grpSpPr>
          <p:sp>
            <p:nvSpPr>
              <p:cNvPr id="31" name="等腰三角形 30"/>
              <p:cNvSpPr/>
              <p:nvPr/>
            </p:nvSpPr>
            <p:spPr>
              <a:xfrm rot="5400000">
                <a:off x="6781038" y="1506756"/>
                <a:ext cx="192092" cy="114371"/>
              </a:xfrm>
              <a:prstGeom prst="triangle">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40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2" name="TextBox 144"/>
              <p:cNvSpPr txBox="1">
                <a:spLocks noChangeArrowheads="1"/>
              </p:cNvSpPr>
              <p:nvPr/>
            </p:nvSpPr>
            <p:spPr bwMode="auto">
              <a:xfrm>
                <a:off x="6945996" y="1410036"/>
                <a:ext cx="662773" cy="307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100%</a:t>
                </a:r>
                <a:endPar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grpSp>
        <p:nvGrpSpPr>
          <p:cNvPr id="39" name="组合 38"/>
          <p:cNvGrpSpPr/>
          <p:nvPr/>
        </p:nvGrpSpPr>
        <p:grpSpPr>
          <a:xfrm>
            <a:off x="1464525" y="3843722"/>
            <a:ext cx="6055788" cy="785602"/>
            <a:chOff x="1464525" y="3659634"/>
            <a:chExt cx="6055788" cy="785602"/>
          </a:xfrm>
        </p:grpSpPr>
        <p:sp>
          <p:nvSpPr>
            <p:cNvPr id="40" name="TextBox 152"/>
            <p:cNvSpPr txBox="1">
              <a:spLocks noChangeArrowheads="1"/>
            </p:cNvSpPr>
            <p:nvPr/>
          </p:nvSpPr>
          <p:spPr bwMode="auto">
            <a:xfrm>
              <a:off x="1477466" y="3659634"/>
              <a:ext cx="133717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ts val="1800"/>
                </a:lnSpc>
                <a:buClr>
                  <a:srgbClr val="0070C0"/>
                </a:buClr>
                <a:defRPr sz="1200" b="1">
                  <a:solidFill>
                    <a:srgbClr val="E46713"/>
                  </a:solidFill>
                  <a:latin typeface="汉仪细中圆简" panose="02010609000101010101" pitchFamily="49" charset="-122"/>
                  <a:ea typeface="汉仪细中圆简" panose="02010609000101010101" pitchFamily="49"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pPr defTabSz="685800"/>
              <a:r>
                <a:rPr lang="zh-CN" altLang="en-US" sz="1400" b="0" dirty="0">
                  <a:solidFill>
                    <a:prstClr val="black">
                      <a:lumMod val="95000"/>
                      <a:lumOff val="5000"/>
                    </a:prstClr>
                  </a:solidFill>
                  <a:latin typeface="微软雅黑" panose="020B0503020204020204" pitchFamily="34" charset="-122"/>
                  <a:ea typeface="微软雅黑" panose="020B0503020204020204" pitchFamily="34" charset="-122"/>
                </a:rPr>
                <a:t>点击添加标题</a:t>
              </a:r>
              <a:endParaRPr lang="zh-CN" altLang="en-US" sz="1400" b="0" dirty="0">
                <a:solidFill>
                  <a:prstClr val="black">
                    <a:lumMod val="95000"/>
                    <a:lumOff val="5000"/>
                  </a:prstClr>
                </a:solidFill>
                <a:latin typeface="微软雅黑" panose="020B0503020204020204" pitchFamily="34" charset="-122"/>
                <a:ea typeface="微软雅黑" panose="020B0503020204020204" pitchFamily="34" charset="-122"/>
              </a:endParaRPr>
            </a:p>
          </p:txBody>
        </p:sp>
        <p:cxnSp>
          <p:nvCxnSpPr>
            <p:cNvPr id="41" name="直接连接符 40"/>
            <p:cNvCxnSpPr/>
            <p:nvPr/>
          </p:nvCxnSpPr>
          <p:spPr bwMode="auto">
            <a:xfrm>
              <a:off x="1574221" y="3980201"/>
              <a:ext cx="5849102"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sp>
          <p:nvSpPr>
            <p:cNvPr id="42" name="矩形 28"/>
            <p:cNvSpPr>
              <a:spLocks noChangeArrowheads="1"/>
            </p:cNvSpPr>
            <p:nvPr/>
          </p:nvSpPr>
          <p:spPr bwMode="auto">
            <a:xfrm>
              <a:off x="1464525" y="3983571"/>
              <a:ext cx="6055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20000"/>
                </a:lnSpc>
              </a:pP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拥有国内顶尖的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创造卓越价值</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a:t>
              </a:r>
              <a:endPar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43" name="文本框 42"/>
          <p:cNvSpPr txBox="1"/>
          <p:nvPr/>
        </p:nvSpPr>
        <p:spPr>
          <a:xfrm>
            <a:off x="8794414" y="4929915"/>
            <a:ext cx="433406" cy="213585"/>
          </a:xfrm>
          <a:prstGeom prst="rect">
            <a:avLst/>
          </a:prstGeom>
          <a:noFill/>
        </p:spPr>
        <p:txBody>
          <a:bodyPr wrap="square" rtlCol="0">
            <a:spAutoFit/>
          </a:bodyPr>
          <a:lstStyle/>
          <a:p>
            <a:pPr defTabSz="685800"/>
            <a:r>
              <a:rPr lang="en-US" altLang="zh-CN" sz="790" dirty="0">
                <a:solidFill>
                  <a:prstClr val="white"/>
                </a:solidFill>
                <a:latin typeface="方正正纤黑简体" panose="02000000000000000000" pitchFamily="2" charset="-122"/>
                <a:ea typeface="方正正纤黑简体" panose="02000000000000000000" pitchFamily="2" charset="-122"/>
              </a:rPr>
              <a:t>28</a:t>
            </a:r>
            <a:endParaRPr lang="zh-CN" altLang="en-US" sz="790" dirty="0">
              <a:solidFill>
                <a:prstClr val="white">
                  <a:lumMod val="50000"/>
                </a:prstClr>
              </a:solidFill>
              <a:latin typeface="方正正纤黑简体" panose="02000000000000000000" pitchFamily="2" charset="-122"/>
              <a:ea typeface="方正正纤黑简体" panose="02000000000000000000" pitchFamily="2" charset="-122"/>
            </a:endParaRPr>
          </a:p>
        </p:txBody>
      </p:sp>
      <p:pic>
        <p:nvPicPr>
          <p:cNvPr id="48" name="图片 47"/>
          <p:cNvPicPr>
            <a:picLocks noChangeAspect="1"/>
          </p:cNvPicPr>
          <p:nvPr/>
        </p:nvPicPr>
        <p:blipFill rotWithShape="1">
          <a:blip r:embed="rId1" cstate="print">
            <a:extLst>
              <a:ext uri="{28A0092B-C50C-407E-A947-70E740481C1C}">
                <a14:useLocalDpi xmlns:a14="http://schemas.microsoft.com/office/drawing/2010/main" val="0"/>
              </a:ext>
            </a:extLst>
          </a:blip>
          <a:srcRect l="40876" t="5619" r="42724" b="74575"/>
          <a:stretch>
            <a:fillRect/>
          </a:stretch>
        </p:blipFill>
        <p:spPr>
          <a:xfrm>
            <a:off x="-20342" y="-16067"/>
            <a:ext cx="992026" cy="866173"/>
          </a:xfrm>
          <a:prstGeom prst="roundRect">
            <a:avLst>
              <a:gd name="adj" fmla="val 0"/>
            </a:avLst>
          </a:prstGeom>
          <a:ln w="6350">
            <a:solidFill>
              <a:srgbClr val="2C92F4"/>
            </a:solidFill>
          </a:ln>
        </p:spPr>
      </p:pic>
      <p:grpSp>
        <p:nvGrpSpPr>
          <p:cNvPr id="49" name="组合 48"/>
          <p:cNvGrpSpPr/>
          <p:nvPr/>
        </p:nvGrpSpPr>
        <p:grpSpPr>
          <a:xfrm>
            <a:off x="1172194" y="166088"/>
            <a:ext cx="1480918" cy="625534"/>
            <a:chOff x="4153320" y="3818603"/>
            <a:chExt cx="1480918" cy="625534"/>
          </a:xfrm>
        </p:grpSpPr>
        <p:sp>
          <p:nvSpPr>
            <p:cNvPr id="50" name="TextBox 164"/>
            <p:cNvSpPr txBox="1">
              <a:spLocks noChangeArrowheads="1"/>
            </p:cNvSpPr>
            <p:nvPr/>
          </p:nvSpPr>
          <p:spPr bwMode="auto">
            <a:xfrm>
              <a:off x="4153320" y="3818603"/>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未来展望</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矩形 50"/>
            <p:cNvSpPr/>
            <p:nvPr/>
          </p:nvSpPr>
          <p:spPr>
            <a:xfrm>
              <a:off x="4213569" y="4190221"/>
              <a:ext cx="1379470"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Future prospects</a:t>
              </a:r>
              <a:endParaRPr lang="zh-CN" altLang="en-US" sz="1050" dirty="0">
                <a:solidFill>
                  <a:prstClr val="white"/>
                </a:solidFill>
                <a:latin typeface="Arial" panose="020B0604020202020204" pitchFamily="34" charset="0"/>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3"/>
          <p:cNvGrpSpPr/>
          <p:nvPr/>
        </p:nvGrpSpPr>
        <p:grpSpPr bwMode="auto">
          <a:xfrm>
            <a:off x="577056" y="3551597"/>
            <a:ext cx="1001713" cy="1003300"/>
            <a:chOff x="559093" y="3540757"/>
            <a:chExt cx="1001898" cy="1001899"/>
          </a:xfrm>
        </p:grpSpPr>
        <p:sp>
          <p:nvSpPr>
            <p:cNvPr id="6" name="Freeform 8"/>
            <p:cNvSpPr/>
            <p:nvPr/>
          </p:nvSpPr>
          <p:spPr bwMode="auto">
            <a:xfrm>
              <a:off x="559093" y="3540757"/>
              <a:ext cx="1001898" cy="1001899"/>
            </a:xfrm>
            <a:custGeom>
              <a:avLst/>
              <a:gdLst>
                <a:gd name="T0" fmla="*/ 1815189154 w 553"/>
                <a:gd name="T1" fmla="*/ 1815192778 h 553"/>
                <a:gd name="T2" fmla="*/ 0 w 553"/>
                <a:gd name="T3" fmla="*/ 1815192778 h 553"/>
                <a:gd name="T4" fmla="*/ 0 w 553"/>
                <a:gd name="T5" fmla="*/ 0 h 553"/>
                <a:gd name="T6" fmla="*/ 1815189154 w 553"/>
                <a:gd name="T7" fmla="*/ 0 h 553"/>
                <a:gd name="T8" fmla="*/ 1815189154 w 553"/>
                <a:gd name="T9" fmla="*/ 1815192778 h 553"/>
                <a:gd name="T10" fmla="*/ 1815189154 w 553"/>
                <a:gd name="T11" fmla="*/ 1815192778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3">
                  <a:moveTo>
                    <a:pt x="553" y="553"/>
                  </a:moveTo>
                  <a:lnTo>
                    <a:pt x="0" y="553"/>
                  </a:lnTo>
                  <a:lnTo>
                    <a:pt x="0" y="0"/>
                  </a:lnTo>
                  <a:lnTo>
                    <a:pt x="553" y="0"/>
                  </a:lnTo>
                  <a:lnTo>
                    <a:pt x="553" y="553"/>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7" name="Freeform 276"/>
            <p:cNvSpPr>
              <a:spLocks noEditPoints="1"/>
            </p:cNvSpPr>
            <p:nvPr/>
          </p:nvSpPr>
          <p:spPr bwMode="auto">
            <a:xfrm>
              <a:off x="840928" y="3815570"/>
              <a:ext cx="438228" cy="452272"/>
            </a:xfrm>
            <a:custGeom>
              <a:avLst/>
              <a:gdLst>
                <a:gd name="T0" fmla="*/ 2147483647 w 156"/>
                <a:gd name="T1" fmla="*/ 2147483647 h 161"/>
                <a:gd name="T2" fmla="*/ 2147483647 w 156"/>
                <a:gd name="T3" fmla="*/ 2147483647 h 161"/>
                <a:gd name="T4" fmla="*/ 2147483647 w 156"/>
                <a:gd name="T5" fmla="*/ 2147483647 h 161"/>
                <a:gd name="T6" fmla="*/ 2147483647 w 156"/>
                <a:gd name="T7" fmla="*/ 2147483647 h 161"/>
                <a:gd name="T8" fmla="*/ 0 w 156"/>
                <a:gd name="T9" fmla="*/ 2147483647 h 161"/>
                <a:gd name="T10" fmla="*/ 0 w 156"/>
                <a:gd name="T11" fmla="*/ 2147483647 h 161"/>
                <a:gd name="T12" fmla="*/ 2147483647 w 156"/>
                <a:gd name="T13" fmla="*/ 2147483647 h 161"/>
                <a:gd name="T14" fmla="*/ 2147483647 w 156"/>
                <a:gd name="T15" fmla="*/ 2147483647 h 161"/>
                <a:gd name="T16" fmla="*/ 2147483647 w 156"/>
                <a:gd name="T17" fmla="*/ 0 h 161"/>
                <a:gd name="T18" fmla="*/ 2147483647 w 156"/>
                <a:gd name="T19" fmla="*/ 2147483647 h 161"/>
                <a:gd name="T20" fmla="*/ 2147483647 w 156"/>
                <a:gd name="T21" fmla="*/ 2147483647 h 161"/>
                <a:gd name="T22" fmla="*/ 0 w 156"/>
                <a:gd name="T23" fmla="*/ 2147483647 h 161"/>
                <a:gd name="T24" fmla="*/ 2147483647 w 156"/>
                <a:gd name="T25" fmla="*/ 2147483647 h 161"/>
                <a:gd name="T26" fmla="*/ 2147483647 w 156"/>
                <a:gd name="T27" fmla="*/ 2147483647 h 161"/>
                <a:gd name="T28" fmla="*/ 2147483647 w 156"/>
                <a:gd name="T29" fmla="*/ 2147483647 h 161"/>
                <a:gd name="T30" fmla="*/ 2147483647 w 156"/>
                <a:gd name="T31" fmla="*/ 2147483647 h 161"/>
                <a:gd name="T32" fmla="*/ 2147483647 w 156"/>
                <a:gd name="T33" fmla="*/ 2147483647 h 161"/>
                <a:gd name="T34" fmla="*/ 2147483647 w 156"/>
                <a:gd name="T35" fmla="*/ 2147483647 h 161"/>
                <a:gd name="T36" fmla="*/ 2147483647 w 156"/>
                <a:gd name="T37" fmla="*/ 2147483647 h 161"/>
                <a:gd name="T38" fmla="*/ 2147483647 w 156"/>
                <a:gd name="T39" fmla="*/ 2147483647 h 161"/>
                <a:gd name="T40" fmla="*/ 2147483647 w 156"/>
                <a:gd name="T41" fmla="*/ 2147483647 h 161"/>
                <a:gd name="T42" fmla="*/ 2147483647 w 156"/>
                <a:gd name="T43" fmla="*/ 2147483647 h 161"/>
                <a:gd name="T44" fmla="*/ 2147483647 w 156"/>
                <a:gd name="T45" fmla="*/ 2147483647 h 161"/>
                <a:gd name="T46" fmla="*/ 2147483647 w 156"/>
                <a:gd name="T47" fmla="*/ 2147483647 h 161"/>
                <a:gd name="T48" fmla="*/ 2147483647 w 156"/>
                <a:gd name="T49" fmla="*/ 2147483647 h 161"/>
                <a:gd name="T50" fmla="*/ 2147483647 w 156"/>
                <a:gd name="T51" fmla="*/ 2147483647 h 161"/>
                <a:gd name="T52" fmla="*/ 2147483647 w 156"/>
                <a:gd name="T53" fmla="*/ 2147483647 h 161"/>
                <a:gd name="T54" fmla="*/ 2147483647 w 156"/>
                <a:gd name="T55" fmla="*/ 2147483647 h 161"/>
                <a:gd name="T56" fmla="*/ 2147483647 w 156"/>
                <a:gd name="T57" fmla="*/ 2147483647 h 161"/>
                <a:gd name="T58" fmla="*/ 2147483647 w 156"/>
                <a:gd name="T59" fmla="*/ 2147483647 h 161"/>
                <a:gd name="T60" fmla="*/ 2147483647 w 156"/>
                <a:gd name="T61" fmla="*/ 2147483647 h 161"/>
                <a:gd name="T62" fmla="*/ 2147483647 w 156"/>
                <a:gd name="T63" fmla="*/ 2147483647 h 161"/>
                <a:gd name="T64" fmla="*/ 2147483647 w 156"/>
                <a:gd name="T65" fmla="*/ 2147483647 h 161"/>
                <a:gd name="T66" fmla="*/ 2147483647 w 156"/>
                <a:gd name="T67" fmla="*/ 2147483647 h 161"/>
                <a:gd name="T68" fmla="*/ 2147483647 w 156"/>
                <a:gd name="T69" fmla="*/ 2147483647 h 161"/>
                <a:gd name="T70" fmla="*/ 2147483647 w 156"/>
                <a:gd name="T71" fmla="*/ 2147483647 h 161"/>
                <a:gd name="T72" fmla="*/ 2147483647 w 156"/>
                <a:gd name="T73" fmla="*/ 2147483647 h 16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56" h="161">
                  <a:moveTo>
                    <a:pt x="120" y="64"/>
                  </a:moveTo>
                  <a:lnTo>
                    <a:pt x="120" y="137"/>
                  </a:lnTo>
                  <a:lnTo>
                    <a:pt x="127" y="137"/>
                  </a:lnTo>
                  <a:lnTo>
                    <a:pt x="127" y="55"/>
                  </a:lnTo>
                  <a:lnTo>
                    <a:pt x="120" y="64"/>
                  </a:lnTo>
                  <a:close/>
                  <a:moveTo>
                    <a:pt x="0" y="144"/>
                  </a:moveTo>
                  <a:lnTo>
                    <a:pt x="156" y="144"/>
                  </a:lnTo>
                  <a:lnTo>
                    <a:pt x="156" y="161"/>
                  </a:lnTo>
                  <a:lnTo>
                    <a:pt x="0" y="161"/>
                  </a:lnTo>
                  <a:lnTo>
                    <a:pt x="0" y="144"/>
                  </a:lnTo>
                  <a:close/>
                  <a:moveTo>
                    <a:pt x="0" y="100"/>
                  </a:moveTo>
                  <a:lnTo>
                    <a:pt x="49" y="50"/>
                  </a:lnTo>
                  <a:lnTo>
                    <a:pt x="71" y="71"/>
                  </a:lnTo>
                  <a:lnTo>
                    <a:pt x="130" y="12"/>
                  </a:lnTo>
                  <a:lnTo>
                    <a:pt x="118" y="0"/>
                  </a:lnTo>
                  <a:lnTo>
                    <a:pt x="156" y="0"/>
                  </a:lnTo>
                  <a:lnTo>
                    <a:pt x="156" y="38"/>
                  </a:lnTo>
                  <a:lnTo>
                    <a:pt x="144" y="26"/>
                  </a:lnTo>
                  <a:lnTo>
                    <a:pt x="71" y="100"/>
                  </a:lnTo>
                  <a:lnTo>
                    <a:pt x="49" y="78"/>
                  </a:lnTo>
                  <a:lnTo>
                    <a:pt x="0" y="128"/>
                  </a:lnTo>
                  <a:lnTo>
                    <a:pt x="0" y="100"/>
                  </a:lnTo>
                  <a:close/>
                  <a:moveTo>
                    <a:pt x="134" y="48"/>
                  </a:moveTo>
                  <a:lnTo>
                    <a:pt x="134" y="137"/>
                  </a:lnTo>
                  <a:lnTo>
                    <a:pt x="144" y="137"/>
                  </a:lnTo>
                  <a:lnTo>
                    <a:pt x="144" y="38"/>
                  </a:lnTo>
                  <a:lnTo>
                    <a:pt x="134" y="48"/>
                  </a:lnTo>
                  <a:close/>
                  <a:moveTo>
                    <a:pt x="14" y="128"/>
                  </a:moveTo>
                  <a:lnTo>
                    <a:pt x="14" y="137"/>
                  </a:lnTo>
                  <a:lnTo>
                    <a:pt x="21" y="137"/>
                  </a:lnTo>
                  <a:lnTo>
                    <a:pt x="21" y="118"/>
                  </a:lnTo>
                  <a:lnTo>
                    <a:pt x="14" y="128"/>
                  </a:lnTo>
                  <a:close/>
                  <a:moveTo>
                    <a:pt x="28" y="111"/>
                  </a:moveTo>
                  <a:lnTo>
                    <a:pt x="28" y="137"/>
                  </a:lnTo>
                  <a:lnTo>
                    <a:pt x="38" y="137"/>
                  </a:lnTo>
                  <a:lnTo>
                    <a:pt x="38" y="104"/>
                  </a:lnTo>
                  <a:lnTo>
                    <a:pt x="28" y="111"/>
                  </a:lnTo>
                  <a:close/>
                  <a:moveTo>
                    <a:pt x="42" y="97"/>
                  </a:moveTo>
                  <a:lnTo>
                    <a:pt x="42" y="137"/>
                  </a:lnTo>
                  <a:lnTo>
                    <a:pt x="52" y="137"/>
                  </a:lnTo>
                  <a:lnTo>
                    <a:pt x="52" y="93"/>
                  </a:lnTo>
                  <a:lnTo>
                    <a:pt x="49" y="90"/>
                  </a:lnTo>
                  <a:lnTo>
                    <a:pt x="42" y="97"/>
                  </a:lnTo>
                  <a:close/>
                  <a:moveTo>
                    <a:pt x="59" y="100"/>
                  </a:moveTo>
                  <a:lnTo>
                    <a:pt x="59" y="137"/>
                  </a:lnTo>
                  <a:lnTo>
                    <a:pt x="68" y="137"/>
                  </a:lnTo>
                  <a:lnTo>
                    <a:pt x="68" y="109"/>
                  </a:lnTo>
                  <a:lnTo>
                    <a:pt x="61" y="102"/>
                  </a:lnTo>
                  <a:lnTo>
                    <a:pt x="59" y="100"/>
                  </a:lnTo>
                  <a:close/>
                  <a:moveTo>
                    <a:pt x="73" y="109"/>
                  </a:moveTo>
                  <a:lnTo>
                    <a:pt x="73" y="137"/>
                  </a:lnTo>
                  <a:lnTo>
                    <a:pt x="82" y="137"/>
                  </a:lnTo>
                  <a:lnTo>
                    <a:pt x="82" y="100"/>
                  </a:lnTo>
                  <a:lnTo>
                    <a:pt x="80" y="102"/>
                  </a:lnTo>
                  <a:lnTo>
                    <a:pt x="73" y="109"/>
                  </a:lnTo>
                  <a:close/>
                  <a:moveTo>
                    <a:pt x="90" y="95"/>
                  </a:moveTo>
                  <a:lnTo>
                    <a:pt x="90" y="137"/>
                  </a:lnTo>
                  <a:lnTo>
                    <a:pt x="99" y="137"/>
                  </a:lnTo>
                  <a:lnTo>
                    <a:pt x="99" y="85"/>
                  </a:lnTo>
                  <a:lnTo>
                    <a:pt x="90" y="95"/>
                  </a:lnTo>
                  <a:close/>
                  <a:moveTo>
                    <a:pt x="104" y="78"/>
                  </a:moveTo>
                  <a:lnTo>
                    <a:pt x="104" y="137"/>
                  </a:lnTo>
                  <a:lnTo>
                    <a:pt x="113" y="137"/>
                  </a:lnTo>
                  <a:lnTo>
                    <a:pt x="113" y="69"/>
                  </a:lnTo>
                  <a:lnTo>
                    <a:pt x="104" y="78"/>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grpSp>
        <p:nvGrpSpPr>
          <p:cNvPr id="8" name="组合 6"/>
          <p:cNvGrpSpPr/>
          <p:nvPr/>
        </p:nvGrpSpPr>
        <p:grpSpPr bwMode="auto">
          <a:xfrm>
            <a:off x="1759744" y="3551597"/>
            <a:ext cx="1003300" cy="1003300"/>
            <a:chOff x="1742166" y="3540757"/>
            <a:chExt cx="1001898" cy="1001899"/>
          </a:xfrm>
        </p:grpSpPr>
        <p:sp>
          <p:nvSpPr>
            <p:cNvPr id="9" name="Freeform 9"/>
            <p:cNvSpPr/>
            <p:nvPr/>
          </p:nvSpPr>
          <p:spPr bwMode="auto">
            <a:xfrm>
              <a:off x="1742166" y="3540757"/>
              <a:ext cx="1001898" cy="1001899"/>
            </a:xfrm>
            <a:custGeom>
              <a:avLst/>
              <a:gdLst>
                <a:gd name="T0" fmla="*/ 1815189154 w 553"/>
                <a:gd name="T1" fmla="*/ 1815192778 h 553"/>
                <a:gd name="T2" fmla="*/ 0 w 553"/>
                <a:gd name="T3" fmla="*/ 1815192778 h 553"/>
                <a:gd name="T4" fmla="*/ 0 w 553"/>
                <a:gd name="T5" fmla="*/ 0 h 553"/>
                <a:gd name="T6" fmla="*/ 1815189154 w 553"/>
                <a:gd name="T7" fmla="*/ 0 h 553"/>
                <a:gd name="T8" fmla="*/ 1815189154 w 553"/>
                <a:gd name="T9" fmla="*/ 1815192778 h 553"/>
                <a:gd name="T10" fmla="*/ 1815189154 w 553"/>
                <a:gd name="T11" fmla="*/ 1815192778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3">
                  <a:moveTo>
                    <a:pt x="553" y="553"/>
                  </a:moveTo>
                  <a:lnTo>
                    <a:pt x="0" y="553"/>
                  </a:lnTo>
                  <a:lnTo>
                    <a:pt x="0" y="0"/>
                  </a:lnTo>
                  <a:lnTo>
                    <a:pt x="553" y="0"/>
                  </a:lnTo>
                  <a:lnTo>
                    <a:pt x="553" y="553"/>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10" name="Freeform 278"/>
            <p:cNvSpPr>
              <a:spLocks noEditPoints="1"/>
            </p:cNvSpPr>
            <p:nvPr/>
          </p:nvSpPr>
          <p:spPr bwMode="auto">
            <a:xfrm>
              <a:off x="2025405" y="3822593"/>
              <a:ext cx="435420" cy="438226"/>
            </a:xfrm>
            <a:custGeom>
              <a:avLst/>
              <a:gdLst>
                <a:gd name="T0" fmla="*/ 2147483647 w 66"/>
                <a:gd name="T1" fmla="*/ 2147483647 h 66"/>
                <a:gd name="T2" fmla="*/ 0 w 66"/>
                <a:gd name="T3" fmla="*/ 2147483647 h 66"/>
                <a:gd name="T4" fmla="*/ 2147483647 w 66"/>
                <a:gd name="T5" fmla="*/ 2147483647 h 66"/>
                <a:gd name="T6" fmla="*/ 2147483647 w 66"/>
                <a:gd name="T7" fmla="*/ 2147483647 h 66"/>
                <a:gd name="T8" fmla="*/ 2147483647 w 66"/>
                <a:gd name="T9" fmla="*/ 2147483647 h 66"/>
                <a:gd name="T10" fmla="*/ 2147483647 w 66"/>
                <a:gd name="T11" fmla="*/ 2147483647 h 66"/>
                <a:gd name="T12" fmla="*/ 2147483647 w 66"/>
                <a:gd name="T13" fmla="*/ 2147483647 h 66"/>
                <a:gd name="T14" fmla="*/ 2147483647 w 66"/>
                <a:gd name="T15" fmla="*/ 2147483647 h 66"/>
                <a:gd name="T16" fmla="*/ 2147483647 w 66"/>
                <a:gd name="T17" fmla="*/ 2147483647 h 66"/>
                <a:gd name="T18" fmla="*/ 2147483647 w 66"/>
                <a:gd name="T19" fmla="*/ 2147483647 h 66"/>
                <a:gd name="T20" fmla="*/ 2147483647 w 66"/>
                <a:gd name="T21" fmla="*/ 2147483647 h 66"/>
                <a:gd name="T22" fmla="*/ 2147483647 w 66"/>
                <a:gd name="T23" fmla="*/ 2147483647 h 66"/>
                <a:gd name="T24" fmla="*/ 2147483647 w 66"/>
                <a:gd name="T25" fmla="*/ 2147483647 h 66"/>
                <a:gd name="T26" fmla="*/ 2147483647 w 66"/>
                <a:gd name="T27" fmla="*/ 2147483647 h 66"/>
                <a:gd name="T28" fmla="*/ 2147483647 w 66"/>
                <a:gd name="T29" fmla="*/ 2147483647 h 66"/>
                <a:gd name="T30" fmla="*/ 2147483647 w 66"/>
                <a:gd name="T31" fmla="*/ 2147483647 h 66"/>
                <a:gd name="T32" fmla="*/ 2147483647 w 66"/>
                <a:gd name="T33" fmla="*/ 2147483647 h 66"/>
                <a:gd name="T34" fmla="*/ 2147483647 w 66"/>
                <a:gd name="T35" fmla="*/ 2147483647 h 66"/>
                <a:gd name="T36" fmla="*/ 2147483647 w 66"/>
                <a:gd name="T37" fmla="*/ 2147483647 h 66"/>
                <a:gd name="T38" fmla="*/ 2147483647 w 66"/>
                <a:gd name="T39" fmla="*/ 2147483647 h 66"/>
                <a:gd name="T40" fmla="*/ 2147483647 w 66"/>
                <a:gd name="T41" fmla="*/ 2147483647 h 66"/>
                <a:gd name="T42" fmla="*/ 2147483647 w 66"/>
                <a:gd name="T43" fmla="*/ 2147483647 h 66"/>
                <a:gd name="T44" fmla="*/ 2147483647 w 66"/>
                <a:gd name="T45" fmla="*/ 2147483647 h 66"/>
                <a:gd name="T46" fmla="*/ 2147483647 w 66"/>
                <a:gd name="T47" fmla="*/ 2147483647 h 66"/>
                <a:gd name="T48" fmla="*/ 2147483647 w 66"/>
                <a:gd name="T49" fmla="*/ 2147483647 h 66"/>
                <a:gd name="T50" fmla="*/ 2147483647 w 66"/>
                <a:gd name="T51" fmla="*/ 2147483647 h 66"/>
                <a:gd name="T52" fmla="*/ 2147483647 w 66"/>
                <a:gd name="T53" fmla="*/ 2147483647 h 66"/>
                <a:gd name="T54" fmla="*/ 2147483647 w 66"/>
                <a:gd name="T55" fmla="*/ 2147483647 h 66"/>
                <a:gd name="T56" fmla="*/ 2147483647 w 66"/>
                <a:gd name="T57" fmla="*/ 2147483647 h 66"/>
                <a:gd name="T58" fmla="*/ 2147483647 w 66"/>
                <a:gd name="T59" fmla="*/ 2147483647 h 66"/>
                <a:gd name="T60" fmla="*/ 2147483647 w 66"/>
                <a:gd name="T61" fmla="*/ 2147483647 h 66"/>
                <a:gd name="T62" fmla="*/ 2147483647 w 66"/>
                <a:gd name="T63" fmla="*/ 2147483647 h 66"/>
                <a:gd name="T64" fmla="*/ 2147483647 w 66"/>
                <a:gd name="T65" fmla="*/ 2147483647 h 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6" h="66">
                  <a:moveTo>
                    <a:pt x="33" y="0"/>
                  </a:moveTo>
                  <a:cubicBezTo>
                    <a:pt x="51" y="0"/>
                    <a:pt x="66" y="15"/>
                    <a:pt x="66" y="33"/>
                  </a:cubicBezTo>
                  <a:cubicBezTo>
                    <a:pt x="66" y="51"/>
                    <a:pt x="51" y="66"/>
                    <a:pt x="33" y="66"/>
                  </a:cubicBezTo>
                  <a:cubicBezTo>
                    <a:pt x="15" y="66"/>
                    <a:pt x="0" y="51"/>
                    <a:pt x="0" y="33"/>
                  </a:cubicBezTo>
                  <a:cubicBezTo>
                    <a:pt x="0" y="15"/>
                    <a:pt x="15" y="0"/>
                    <a:pt x="33" y="0"/>
                  </a:cubicBezTo>
                  <a:close/>
                  <a:moveTo>
                    <a:pt x="33" y="5"/>
                  </a:moveTo>
                  <a:cubicBezTo>
                    <a:pt x="25" y="5"/>
                    <a:pt x="18" y="8"/>
                    <a:pt x="13" y="13"/>
                  </a:cubicBezTo>
                  <a:cubicBezTo>
                    <a:pt x="8" y="18"/>
                    <a:pt x="5" y="25"/>
                    <a:pt x="5" y="33"/>
                  </a:cubicBezTo>
                  <a:cubicBezTo>
                    <a:pt x="5" y="41"/>
                    <a:pt x="8" y="48"/>
                    <a:pt x="13" y="53"/>
                  </a:cubicBezTo>
                  <a:cubicBezTo>
                    <a:pt x="18" y="58"/>
                    <a:pt x="25" y="61"/>
                    <a:pt x="33" y="61"/>
                  </a:cubicBezTo>
                  <a:cubicBezTo>
                    <a:pt x="41" y="61"/>
                    <a:pt x="48" y="58"/>
                    <a:pt x="53" y="53"/>
                  </a:cubicBezTo>
                  <a:cubicBezTo>
                    <a:pt x="58" y="48"/>
                    <a:pt x="61" y="41"/>
                    <a:pt x="61" y="33"/>
                  </a:cubicBezTo>
                  <a:cubicBezTo>
                    <a:pt x="61" y="25"/>
                    <a:pt x="58" y="18"/>
                    <a:pt x="53" y="13"/>
                  </a:cubicBezTo>
                  <a:cubicBezTo>
                    <a:pt x="48" y="8"/>
                    <a:pt x="41" y="5"/>
                    <a:pt x="33" y="5"/>
                  </a:cubicBezTo>
                  <a:close/>
                  <a:moveTo>
                    <a:pt x="32" y="53"/>
                  </a:moveTo>
                  <a:cubicBezTo>
                    <a:pt x="34" y="53"/>
                    <a:pt x="34" y="53"/>
                    <a:pt x="34" y="53"/>
                  </a:cubicBezTo>
                  <a:cubicBezTo>
                    <a:pt x="34" y="49"/>
                    <a:pt x="34" y="49"/>
                    <a:pt x="34" y="49"/>
                  </a:cubicBezTo>
                  <a:cubicBezTo>
                    <a:pt x="37" y="49"/>
                    <a:pt x="39" y="48"/>
                    <a:pt x="41" y="46"/>
                  </a:cubicBezTo>
                  <a:cubicBezTo>
                    <a:pt x="43" y="44"/>
                    <a:pt x="44" y="42"/>
                    <a:pt x="44" y="39"/>
                  </a:cubicBezTo>
                  <a:cubicBezTo>
                    <a:pt x="44" y="38"/>
                    <a:pt x="44" y="37"/>
                    <a:pt x="43" y="35"/>
                  </a:cubicBezTo>
                  <a:cubicBezTo>
                    <a:pt x="43" y="34"/>
                    <a:pt x="42" y="33"/>
                    <a:pt x="41" y="33"/>
                  </a:cubicBezTo>
                  <a:cubicBezTo>
                    <a:pt x="41" y="32"/>
                    <a:pt x="40" y="31"/>
                    <a:pt x="38" y="31"/>
                  </a:cubicBezTo>
                  <a:cubicBezTo>
                    <a:pt x="38" y="30"/>
                    <a:pt x="36" y="30"/>
                    <a:pt x="34" y="29"/>
                  </a:cubicBezTo>
                  <a:cubicBezTo>
                    <a:pt x="34" y="18"/>
                    <a:pt x="34" y="18"/>
                    <a:pt x="34" y="18"/>
                  </a:cubicBezTo>
                  <a:cubicBezTo>
                    <a:pt x="36" y="18"/>
                    <a:pt x="37" y="18"/>
                    <a:pt x="37" y="19"/>
                  </a:cubicBezTo>
                  <a:cubicBezTo>
                    <a:pt x="38" y="20"/>
                    <a:pt x="39" y="21"/>
                    <a:pt x="39" y="23"/>
                  </a:cubicBezTo>
                  <a:cubicBezTo>
                    <a:pt x="43" y="22"/>
                    <a:pt x="43" y="22"/>
                    <a:pt x="43" y="22"/>
                  </a:cubicBezTo>
                  <a:cubicBezTo>
                    <a:pt x="43" y="20"/>
                    <a:pt x="42" y="18"/>
                    <a:pt x="40" y="16"/>
                  </a:cubicBezTo>
                  <a:cubicBezTo>
                    <a:pt x="39" y="15"/>
                    <a:pt x="37" y="14"/>
                    <a:pt x="34" y="14"/>
                  </a:cubicBezTo>
                  <a:cubicBezTo>
                    <a:pt x="34" y="12"/>
                    <a:pt x="34" y="12"/>
                    <a:pt x="34" y="12"/>
                  </a:cubicBezTo>
                  <a:cubicBezTo>
                    <a:pt x="32" y="12"/>
                    <a:pt x="32" y="12"/>
                    <a:pt x="32" y="12"/>
                  </a:cubicBezTo>
                  <a:cubicBezTo>
                    <a:pt x="32" y="14"/>
                    <a:pt x="32" y="14"/>
                    <a:pt x="32" y="14"/>
                  </a:cubicBezTo>
                  <a:cubicBezTo>
                    <a:pt x="29" y="15"/>
                    <a:pt x="27" y="15"/>
                    <a:pt x="26" y="16"/>
                  </a:cubicBezTo>
                  <a:cubicBezTo>
                    <a:pt x="24" y="18"/>
                    <a:pt x="23" y="21"/>
                    <a:pt x="23" y="23"/>
                  </a:cubicBezTo>
                  <a:cubicBezTo>
                    <a:pt x="23" y="25"/>
                    <a:pt x="23" y="27"/>
                    <a:pt x="24" y="28"/>
                  </a:cubicBezTo>
                  <a:cubicBezTo>
                    <a:pt x="25" y="29"/>
                    <a:pt x="26" y="30"/>
                    <a:pt x="27" y="31"/>
                  </a:cubicBezTo>
                  <a:cubicBezTo>
                    <a:pt x="29" y="32"/>
                    <a:pt x="30" y="33"/>
                    <a:pt x="32" y="33"/>
                  </a:cubicBezTo>
                  <a:cubicBezTo>
                    <a:pt x="32" y="46"/>
                    <a:pt x="32" y="46"/>
                    <a:pt x="32" y="46"/>
                  </a:cubicBezTo>
                  <a:cubicBezTo>
                    <a:pt x="30" y="46"/>
                    <a:pt x="29" y="45"/>
                    <a:pt x="28" y="43"/>
                  </a:cubicBezTo>
                  <a:cubicBezTo>
                    <a:pt x="27" y="42"/>
                    <a:pt x="26" y="41"/>
                    <a:pt x="26" y="38"/>
                  </a:cubicBezTo>
                  <a:cubicBezTo>
                    <a:pt x="22" y="39"/>
                    <a:pt x="22" y="39"/>
                    <a:pt x="22" y="39"/>
                  </a:cubicBezTo>
                  <a:cubicBezTo>
                    <a:pt x="22" y="41"/>
                    <a:pt x="23" y="43"/>
                    <a:pt x="24" y="45"/>
                  </a:cubicBezTo>
                  <a:cubicBezTo>
                    <a:pt x="25" y="46"/>
                    <a:pt x="26" y="47"/>
                    <a:pt x="27" y="48"/>
                  </a:cubicBezTo>
                  <a:cubicBezTo>
                    <a:pt x="28" y="48"/>
                    <a:pt x="30" y="49"/>
                    <a:pt x="32" y="49"/>
                  </a:cubicBezTo>
                  <a:cubicBezTo>
                    <a:pt x="32" y="53"/>
                    <a:pt x="32" y="53"/>
                    <a:pt x="32" y="53"/>
                  </a:cubicBezTo>
                  <a:close/>
                  <a:moveTo>
                    <a:pt x="32" y="18"/>
                  </a:moveTo>
                  <a:cubicBezTo>
                    <a:pt x="30" y="18"/>
                    <a:pt x="29" y="18"/>
                    <a:pt x="28" y="20"/>
                  </a:cubicBezTo>
                  <a:cubicBezTo>
                    <a:pt x="27" y="21"/>
                    <a:pt x="27" y="22"/>
                    <a:pt x="27" y="23"/>
                  </a:cubicBezTo>
                  <a:cubicBezTo>
                    <a:pt x="27" y="25"/>
                    <a:pt x="27" y="26"/>
                    <a:pt x="28" y="27"/>
                  </a:cubicBezTo>
                  <a:cubicBezTo>
                    <a:pt x="29" y="28"/>
                    <a:pt x="30" y="28"/>
                    <a:pt x="32" y="29"/>
                  </a:cubicBezTo>
                  <a:cubicBezTo>
                    <a:pt x="32" y="18"/>
                    <a:pt x="32" y="18"/>
                    <a:pt x="32" y="18"/>
                  </a:cubicBezTo>
                  <a:close/>
                  <a:moveTo>
                    <a:pt x="34" y="46"/>
                  </a:moveTo>
                  <a:cubicBezTo>
                    <a:pt x="36" y="46"/>
                    <a:pt x="37" y="45"/>
                    <a:pt x="38" y="44"/>
                  </a:cubicBezTo>
                  <a:cubicBezTo>
                    <a:pt x="39" y="42"/>
                    <a:pt x="40" y="41"/>
                    <a:pt x="40" y="39"/>
                  </a:cubicBezTo>
                  <a:cubicBezTo>
                    <a:pt x="40" y="38"/>
                    <a:pt x="39" y="37"/>
                    <a:pt x="39" y="36"/>
                  </a:cubicBezTo>
                  <a:cubicBezTo>
                    <a:pt x="38" y="35"/>
                    <a:pt x="36" y="34"/>
                    <a:pt x="34" y="34"/>
                  </a:cubicBezTo>
                  <a:cubicBezTo>
                    <a:pt x="34" y="46"/>
                    <a:pt x="34" y="46"/>
                    <a:pt x="34" y="46"/>
                  </a:cubicBezTo>
                  <a:close/>
                  <a:moveTo>
                    <a:pt x="50" y="15"/>
                  </a:moveTo>
                  <a:cubicBezTo>
                    <a:pt x="46" y="11"/>
                    <a:pt x="40" y="8"/>
                    <a:pt x="33" y="8"/>
                  </a:cubicBezTo>
                  <a:cubicBezTo>
                    <a:pt x="26" y="8"/>
                    <a:pt x="20" y="11"/>
                    <a:pt x="16" y="15"/>
                  </a:cubicBezTo>
                  <a:cubicBezTo>
                    <a:pt x="11" y="20"/>
                    <a:pt x="9" y="26"/>
                    <a:pt x="9" y="33"/>
                  </a:cubicBezTo>
                  <a:cubicBezTo>
                    <a:pt x="9" y="40"/>
                    <a:pt x="11" y="46"/>
                    <a:pt x="16" y="50"/>
                  </a:cubicBezTo>
                  <a:cubicBezTo>
                    <a:pt x="20" y="54"/>
                    <a:pt x="26" y="57"/>
                    <a:pt x="33" y="57"/>
                  </a:cubicBezTo>
                  <a:cubicBezTo>
                    <a:pt x="40" y="57"/>
                    <a:pt x="46" y="54"/>
                    <a:pt x="50" y="50"/>
                  </a:cubicBezTo>
                  <a:cubicBezTo>
                    <a:pt x="55" y="46"/>
                    <a:pt x="57" y="40"/>
                    <a:pt x="57" y="33"/>
                  </a:cubicBezTo>
                  <a:cubicBezTo>
                    <a:pt x="57" y="26"/>
                    <a:pt x="55" y="20"/>
                    <a:pt x="50" y="1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grpSp>
        <p:nvGrpSpPr>
          <p:cNvPr id="11" name="组合 9"/>
          <p:cNvGrpSpPr/>
          <p:nvPr/>
        </p:nvGrpSpPr>
        <p:grpSpPr bwMode="auto">
          <a:xfrm>
            <a:off x="2936081" y="3551597"/>
            <a:ext cx="1000125" cy="1003300"/>
            <a:chOff x="2917993" y="3540757"/>
            <a:chExt cx="1000087" cy="1001899"/>
          </a:xfrm>
        </p:grpSpPr>
        <p:sp>
          <p:nvSpPr>
            <p:cNvPr id="12" name="Freeform 10"/>
            <p:cNvSpPr/>
            <p:nvPr/>
          </p:nvSpPr>
          <p:spPr bwMode="auto">
            <a:xfrm>
              <a:off x="2917993" y="3540757"/>
              <a:ext cx="1000087" cy="1001899"/>
            </a:xfrm>
            <a:custGeom>
              <a:avLst/>
              <a:gdLst>
                <a:gd name="T0" fmla="*/ 1811909434 w 552"/>
                <a:gd name="T1" fmla="*/ 1815192778 h 553"/>
                <a:gd name="T2" fmla="*/ 0 w 552"/>
                <a:gd name="T3" fmla="*/ 1815192778 h 553"/>
                <a:gd name="T4" fmla="*/ 0 w 552"/>
                <a:gd name="T5" fmla="*/ 0 h 553"/>
                <a:gd name="T6" fmla="*/ 1811909434 w 552"/>
                <a:gd name="T7" fmla="*/ 0 h 553"/>
                <a:gd name="T8" fmla="*/ 1811909434 w 552"/>
                <a:gd name="T9" fmla="*/ 1815192778 h 553"/>
                <a:gd name="T10" fmla="*/ 1811909434 w 552"/>
                <a:gd name="T11" fmla="*/ 1815192778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2" h="553">
                  <a:moveTo>
                    <a:pt x="552" y="553"/>
                  </a:moveTo>
                  <a:lnTo>
                    <a:pt x="0" y="553"/>
                  </a:lnTo>
                  <a:lnTo>
                    <a:pt x="0" y="0"/>
                  </a:lnTo>
                  <a:lnTo>
                    <a:pt x="552" y="0"/>
                  </a:lnTo>
                  <a:lnTo>
                    <a:pt x="552" y="553"/>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3191271" y="3817255"/>
              <a:ext cx="453530" cy="448902"/>
              <a:chOff x="1269099" y="-1383290"/>
              <a:chExt cx="701115" cy="693963"/>
            </a:xfrm>
            <a:solidFill>
              <a:schemeClr val="bg1"/>
            </a:solidFill>
          </p:grpSpPr>
          <p:sp>
            <p:nvSpPr>
              <p:cNvPr id="14" name="Freeform 279"/>
              <p:cNvSpPr>
                <a:spLocks noEditPoints="1"/>
              </p:cNvSpPr>
              <p:nvPr/>
            </p:nvSpPr>
            <p:spPr bwMode="auto">
              <a:xfrm>
                <a:off x="1269099" y="-1157748"/>
                <a:ext cx="483378" cy="468421"/>
              </a:xfrm>
              <a:custGeom>
                <a:avLst/>
                <a:gdLst>
                  <a:gd name="T0" fmla="*/ 47 w 47"/>
                  <a:gd name="T1" fmla="*/ 25 h 46"/>
                  <a:gd name="T2" fmla="*/ 45 w 47"/>
                  <a:gd name="T3" fmla="*/ 20 h 46"/>
                  <a:gd name="T4" fmla="*/ 41 w 47"/>
                  <a:gd name="T5" fmla="*/ 18 h 46"/>
                  <a:gd name="T6" fmla="*/ 39 w 47"/>
                  <a:gd name="T7" fmla="*/ 12 h 46"/>
                  <a:gd name="T8" fmla="*/ 41 w 47"/>
                  <a:gd name="T9" fmla="*/ 8 h 46"/>
                  <a:gd name="T10" fmla="*/ 37 w 47"/>
                  <a:gd name="T11" fmla="*/ 5 h 46"/>
                  <a:gd name="T12" fmla="*/ 32 w 47"/>
                  <a:gd name="T13" fmla="*/ 8 h 46"/>
                  <a:gd name="T14" fmla="*/ 27 w 47"/>
                  <a:gd name="T15" fmla="*/ 4 h 46"/>
                  <a:gd name="T16" fmla="*/ 25 w 47"/>
                  <a:gd name="T17" fmla="*/ 0 h 46"/>
                  <a:gd name="T18" fmla="*/ 20 w 47"/>
                  <a:gd name="T19" fmla="*/ 1 h 46"/>
                  <a:gd name="T20" fmla="*/ 19 w 47"/>
                  <a:gd name="T21" fmla="*/ 6 h 46"/>
                  <a:gd name="T22" fmla="*/ 12 w 47"/>
                  <a:gd name="T23" fmla="*/ 7 h 46"/>
                  <a:gd name="T24" fmla="*/ 8 w 47"/>
                  <a:gd name="T25" fmla="*/ 5 h 46"/>
                  <a:gd name="T26" fmla="*/ 6 w 47"/>
                  <a:gd name="T27" fmla="*/ 10 h 46"/>
                  <a:gd name="T28" fmla="*/ 8 w 47"/>
                  <a:gd name="T29" fmla="*/ 14 h 46"/>
                  <a:gd name="T30" fmla="*/ 5 w 47"/>
                  <a:gd name="T31" fmla="*/ 20 h 46"/>
                  <a:gd name="T32" fmla="*/ 0 w 47"/>
                  <a:gd name="T33" fmla="*/ 21 h 46"/>
                  <a:gd name="T34" fmla="*/ 1 w 47"/>
                  <a:gd name="T35" fmla="*/ 26 h 46"/>
                  <a:gd name="T36" fmla="*/ 6 w 47"/>
                  <a:gd name="T37" fmla="*/ 27 h 46"/>
                  <a:gd name="T38" fmla="*/ 8 w 47"/>
                  <a:gd name="T39" fmla="*/ 34 h 46"/>
                  <a:gd name="T40" fmla="*/ 6 w 47"/>
                  <a:gd name="T41" fmla="*/ 38 h 46"/>
                  <a:gd name="T42" fmla="*/ 10 w 47"/>
                  <a:gd name="T43" fmla="*/ 41 h 46"/>
                  <a:gd name="T44" fmla="*/ 15 w 47"/>
                  <a:gd name="T45" fmla="*/ 38 h 46"/>
                  <a:gd name="T46" fmla="*/ 20 w 47"/>
                  <a:gd name="T47" fmla="*/ 42 h 46"/>
                  <a:gd name="T48" fmla="*/ 22 w 47"/>
                  <a:gd name="T49" fmla="*/ 46 h 46"/>
                  <a:gd name="T50" fmla="*/ 27 w 47"/>
                  <a:gd name="T51" fmla="*/ 45 h 46"/>
                  <a:gd name="T52" fmla="*/ 28 w 47"/>
                  <a:gd name="T53" fmla="*/ 40 h 46"/>
                  <a:gd name="T54" fmla="*/ 34 w 47"/>
                  <a:gd name="T55" fmla="*/ 38 h 46"/>
                  <a:gd name="T56" fmla="*/ 39 w 47"/>
                  <a:gd name="T57" fmla="*/ 41 h 46"/>
                  <a:gd name="T58" fmla="*/ 41 w 47"/>
                  <a:gd name="T59" fmla="*/ 36 h 46"/>
                  <a:gd name="T60" fmla="*/ 39 w 47"/>
                  <a:gd name="T61" fmla="*/ 32 h 46"/>
                  <a:gd name="T62" fmla="*/ 42 w 47"/>
                  <a:gd name="T63" fmla="*/ 26 h 46"/>
                  <a:gd name="T64" fmla="*/ 23 w 47"/>
                  <a:gd name="T65" fmla="*/ 34 h 46"/>
                  <a:gd name="T66" fmla="*/ 13 w 47"/>
                  <a:gd name="T67" fmla="*/ 23 h 46"/>
                  <a:gd name="T68" fmla="*/ 34 w 47"/>
                  <a:gd name="T69"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46">
                    <a:moveTo>
                      <a:pt x="45" y="26"/>
                    </a:moveTo>
                    <a:cubicBezTo>
                      <a:pt x="46" y="26"/>
                      <a:pt x="47" y="25"/>
                      <a:pt x="47" y="25"/>
                    </a:cubicBezTo>
                    <a:cubicBezTo>
                      <a:pt x="47" y="21"/>
                      <a:pt x="47" y="21"/>
                      <a:pt x="47" y="21"/>
                    </a:cubicBezTo>
                    <a:cubicBezTo>
                      <a:pt x="47" y="20"/>
                      <a:pt x="46" y="20"/>
                      <a:pt x="45" y="20"/>
                    </a:cubicBezTo>
                    <a:cubicBezTo>
                      <a:pt x="42" y="20"/>
                      <a:pt x="42" y="20"/>
                      <a:pt x="42" y="20"/>
                    </a:cubicBezTo>
                    <a:cubicBezTo>
                      <a:pt x="42" y="20"/>
                      <a:pt x="41" y="19"/>
                      <a:pt x="41" y="18"/>
                    </a:cubicBezTo>
                    <a:cubicBezTo>
                      <a:pt x="39" y="14"/>
                      <a:pt x="39" y="14"/>
                      <a:pt x="39" y="14"/>
                    </a:cubicBezTo>
                    <a:cubicBezTo>
                      <a:pt x="38" y="13"/>
                      <a:pt x="38" y="12"/>
                      <a:pt x="39" y="12"/>
                    </a:cubicBezTo>
                    <a:cubicBezTo>
                      <a:pt x="41" y="10"/>
                      <a:pt x="41" y="10"/>
                      <a:pt x="41" y="10"/>
                    </a:cubicBezTo>
                    <a:cubicBezTo>
                      <a:pt x="42" y="9"/>
                      <a:pt x="42" y="8"/>
                      <a:pt x="41" y="8"/>
                    </a:cubicBezTo>
                    <a:cubicBezTo>
                      <a:pt x="39" y="5"/>
                      <a:pt x="39" y="5"/>
                      <a:pt x="39" y="5"/>
                    </a:cubicBezTo>
                    <a:cubicBezTo>
                      <a:pt x="38" y="5"/>
                      <a:pt x="37" y="5"/>
                      <a:pt x="37" y="5"/>
                    </a:cubicBezTo>
                    <a:cubicBezTo>
                      <a:pt x="34" y="7"/>
                      <a:pt x="34" y="7"/>
                      <a:pt x="34" y="7"/>
                    </a:cubicBezTo>
                    <a:cubicBezTo>
                      <a:pt x="34" y="8"/>
                      <a:pt x="33" y="8"/>
                      <a:pt x="32" y="8"/>
                    </a:cubicBezTo>
                    <a:cubicBezTo>
                      <a:pt x="28" y="6"/>
                      <a:pt x="28" y="6"/>
                      <a:pt x="28" y="6"/>
                    </a:cubicBezTo>
                    <a:cubicBezTo>
                      <a:pt x="27" y="6"/>
                      <a:pt x="27" y="5"/>
                      <a:pt x="27" y="4"/>
                    </a:cubicBezTo>
                    <a:cubicBezTo>
                      <a:pt x="27" y="1"/>
                      <a:pt x="27" y="1"/>
                      <a:pt x="27" y="1"/>
                    </a:cubicBezTo>
                    <a:cubicBezTo>
                      <a:pt x="27" y="0"/>
                      <a:pt x="26" y="0"/>
                      <a:pt x="25" y="0"/>
                    </a:cubicBezTo>
                    <a:cubicBezTo>
                      <a:pt x="22" y="0"/>
                      <a:pt x="22" y="0"/>
                      <a:pt x="22" y="0"/>
                    </a:cubicBezTo>
                    <a:cubicBezTo>
                      <a:pt x="21" y="0"/>
                      <a:pt x="20" y="0"/>
                      <a:pt x="20" y="1"/>
                    </a:cubicBezTo>
                    <a:cubicBezTo>
                      <a:pt x="20" y="4"/>
                      <a:pt x="20" y="4"/>
                      <a:pt x="20" y="4"/>
                    </a:cubicBezTo>
                    <a:cubicBezTo>
                      <a:pt x="20" y="5"/>
                      <a:pt x="20" y="6"/>
                      <a:pt x="19" y="6"/>
                    </a:cubicBezTo>
                    <a:cubicBezTo>
                      <a:pt x="15" y="8"/>
                      <a:pt x="15" y="8"/>
                      <a:pt x="15" y="8"/>
                    </a:cubicBezTo>
                    <a:cubicBezTo>
                      <a:pt x="14" y="8"/>
                      <a:pt x="13" y="8"/>
                      <a:pt x="12" y="7"/>
                    </a:cubicBezTo>
                    <a:cubicBezTo>
                      <a:pt x="10" y="5"/>
                      <a:pt x="10" y="5"/>
                      <a:pt x="10" y="5"/>
                    </a:cubicBezTo>
                    <a:cubicBezTo>
                      <a:pt x="10" y="5"/>
                      <a:pt x="9" y="5"/>
                      <a:pt x="8" y="5"/>
                    </a:cubicBezTo>
                    <a:cubicBezTo>
                      <a:pt x="6" y="8"/>
                      <a:pt x="6" y="8"/>
                      <a:pt x="6" y="8"/>
                    </a:cubicBezTo>
                    <a:cubicBezTo>
                      <a:pt x="5" y="8"/>
                      <a:pt x="5" y="9"/>
                      <a:pt x="6" y="10"/>
                    </a:cubicBezTo>
                    <a:cubicBezTo>
                      <a:pt x="8" y="12"/>
                      <a:pt x="8" y="12"/>
                      <a:pt x="8" y="12"/>
                    </a:cubicBezTo>
                    <a:cubicBezTo>
                      <a:pt x="8" y="12"/>
                      <a:pt x="9" y="13"/>
                      <a:pt x="8" y="14"/>
                    </a:cubicBezTo>
                    <a:cubicBezTo>
                      <a:pt x="6" y="18"/>
                      <a:pt x="6" y="18"/>
                      <a:pt x="6" y="18"/>
                    </a:cubicBezTo>
                    <a:cubicBezTo>
                      <a:pt x="6" y="19"/>
                      <a:pt x="5" y="20"/>
                      <a:pt x="5" y="20"/>
                    </a:cubicBezTo>
                    <a:cubicBezTo>
                      <a:pt x="1" y="20"/>
                      <a:pt x="1" y="20"/>
                      <a:pt x="1" y="20"/>
                    </a:cubicBezTo>
                    <a:cubicBezTo>
                      <a:pt x="1" y="20"/>
                      <a:pt x="0" y="20"/>
                      <a:pt x="0" y="21"/>
                    </a:cubicBezTo>
                    <a:cubicBezTo>
                      <a:pt x="0" y="25"/>
                      <a:pt x="0" y="25"/>
                      <a:pt x="0" y="25"/>
                    </a:cubicBezTo>
                    <a:cubicBezTo>
                      <a:pt x="0" y="25"/>
                      <a:pt x="1" y="26"/>
                      <a:pt x="1" y="26"/>
                    </a:cubicBezTo>
                    <a:cubicBezTo>
                      <a:pt x="5" y="26"/>
                      <a:pt x="5" y="26"/>
                      <a:pt x="5" y="26"/>
                    </a:cubicBezTo>
                    <a:cubicBezTo>
                      <a:pt x="5" y="26"/>
                      <a:pt x="6" y="27"/>
                      <a:pt x="6" y="27"/>
                    </a:cubicBezTo>
                    <a:cubicBezTo>
                      <a:pt x="8" y="32"/>
                      <a:pt x="8" y="32"/>
                      <a:pt x="8" y="32"/>
                    </a:cubicBezTo>
                    <a:cubicBezTo>
                      <a:pt x="9" y="32"/>
                      <a:pt x="8" y="33"/>
                      <a:pt x="8" y="34"/>
                    </a:cubicBezTo>
                    <a:cubicBezTo>
                      <a:pt x="6" y="36"/>
                      <a:pt x="6" y="36"/>
                      <a:pt x="6" y="36"/>
                    </a:cubicBezTo>
                    <a:cubicBezTo>
                      <a:pt x="5" y="37"/>
                      <a:pt x="5" y="38"/>
                      <a:pt x="6" y="38"/>
                    </a:cubicBezTo>
                    <a:cubicBezTo>
                      <a:pt x="8" y="41"/>
                      <a:pt x="8" y="41"/>
                      <a:pt x="8" y="41"/>
                    </a:cubicBezTo>
                    <a:cubicBezTo>
                      <a:pt x="9" y="41"/>
                      <a:pt x="10" y="41"/>
                      <a:pt x="10" y="41"/>
                    </a:cubicBezTo>
                    <a:cubicBezTo>
                      <a:pt x="12" y="38"/>
                      <a:pt x="12" y="38"/>
                      <a:pt x="12" y="38"/>
                    </a:cubicBezTo>
                    <a:cubicBezTo>
                      <a:pt x="13" y="38"/>
                      <a:pt x="14" y="38"/>
                      <a:pt x="15" y="38"/>
                    </a:cubicBezTo>
                    <a:cubicBezTo>
                      <a:pt x="19" y="40"/>
                      <a:pt x="19" y="40"/>
                      <a:pt x="19" y="40"/>
                    </a:cubicBezTo>
                    <a:cubicBezTo>
                      <a:pt x="20" y="40"/>
                      <a:pt x="20" y="41"/>
                      <a:pt x="20" y="42"/>
                    </a:cubicBezTo>
                    <a:cubicBezTo>
                      <a:pt x="20" y="45"/>
                      <a:pt x="20" y="45"/>
                      <a:pt x="20" y="45"/>
                    </a:cubicBezTo>
                    <a:cubicBezTo>
                      <a:pt x="20" y="46"/>
                      <a:pt x="21" y="46"/>
                      <a:pt x="22" y="46"/>
                    </a:cubicBezTo>
                    <a:cubicBezTo>
                      <a:pt x="25" y="46"/>
                      <a:pt x="25" y="46"/>
                      <a:pt x="25" y="46"/>
                    </a:cubicBezTo>
                    <a:cubicBezTo>
                      <a:pt x="26" y="46"/>
                      <a:pt x="27" y="46"/>
                      <a:pt x="27" y="45"/>
                    </a:cubicBezTo>
                    <a:cubicBezTo>
                      <a:pt x="27" y="42"/>
                      <a:pt x="27" y="42"/>
                      <a:pt x="27" y="42"/>
                    </a:cubicBezTo>
                    <a:cubicBezTo>
                      <a:pt x="27" y="41"/>
                      <a:pt x="27" y="40"/>
                      <a:pt x="28" y="40"/>
                    </a:cubicBezTo>
                    <a:cubicBezTo>
                      <a:pt x="32" y="38"/>
                      <a:pt x="32" y="38"/>
                      <a:pt x="32" y="38"/>
                    </a:cubicBezTo>
                    <a:cubicBezTo>
                      <a:pt x="33" y="38"/>
                      <a:pt x="34" y="38"/>
                      <a:pt x="34" y="38"/>
                    </a:cubicBezTo>
                    <a:cubicBezTo>
                      <a:pt x="37" y="41"/>
                      <a:pt x="37" y="41"/>
                      <a:pt x="37" y="41"/>
                    </a:cubicBezTo>
                    <a:cubicBezTo>
                      <a:pt x="37" y="41"/>
                      <a:pt x="38" y="41"/>
                      <a:pt x="39" y="41"/>
                    </a:cubicBezTo>
                    <a:cubicBezTo>
                      <a:pt x="41" y="38"/>
                      <a:pt x="41" y="38"/>
                      <a:pt x="41" y="38"/>
                    </a:cubicBezTo>
                    <a:cubicBezTo>
                      <a:pt x="42" y="38"/>
                      <a:pt x="42" y="37"/>
                      <a:pt x="41" y="36"/>
                    </a:cubicBezTo>
                    <a:cubicBezTo>
                      <a:pt x="39" y="34"/>
                      <a:pt x="39" y="34"/>
                      <a:pt x="39" y="34"/>
                    </a:cubicBezTo>
                    <a:cubicBezTo>
                      <a:pt x="38" y="33"/>
                      <a:pt x="38" y="32"/>
                      <a:pt x="39" y="32"/>
                    </a:cubicBezTo>
                    <a:cubicBezTo>
                      <a:pt x="41" y="27"/>
                      <a:pt x="41" y="27"/>
                      <a:pt x="41" y="27"/>
                    </a:cubicBezTo>
                    <a:cubicBezTo>
                      <a:pt x="41" y="27"/>
                      <a:pt x="42" y="26"/>
                      <a:pt x="42" y="26"/>
                    </a:cubicBezTo>
                    <a:cubicBezTo>
                      <a:pt x="45" y="26"/>
                      <a:pt x="45" y="26"/>
                      <a:pt x="45" y="26"/>
                    </a:cubicBezTo>
                    <a:close/>
                    <a:moveTo>
                      <a:pt x="23" y="34"/>
                    </a:moveTo>
                    <a:cubicBezTo>
                      <a:pt x="23" y="34"/>
                      <a:pt x="23" y="34"/>
                      <a:pt x="23" y="34"/>
                    </a:cubicBezTo>
                    <a:cubicBezTo>
                      <a:pt x="18" y="34"/>
                      <a:pt x="13" y="29"/>
                      <a:pt x="13" y="23"/>
                    </a:cubicBezTo>
                    <a:cubicBezTo>
                      <a:pt x="13" y="17"/>
                      <a:pt x="18" y="12"/>
                      <a:pt x="23" y="12"/>
                    </a:cubicBezTo>
                    <a:cubicBezTo>
                      <a:pt x="29" y="12"/>
                      <a:pt x="34" y="17"/>
                      <a:pt x="34" y="23"/>
                    </a:cubicBezTo>
                    <a:cubicBezTo>
                      <a:pt x="34" y="29"/>
                      <a:pt x="29" y="34"/>
                      <a:pt x="23" y="34"/>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sp>
            <p:nvSpPr>
              <p:cNvPr id="15" name="Freeform 280"/>
              <p:cNvSpPr>
                <a:spLocks noEditPoints="1"/>
              </p:cNvSpPr>
              <p:nvPr/>
            </p:nvSpPr>
            <p:spPr bwMode="auto">
              <a:xfrm>
                <a:off x="1595702" y="-1383290"/>
                <a:ext cx="269990" cy="273249"/>
              </a:xfrm>
              <a:custGeom>
                <a:avLst/>
                <a:gdLst>
                  <a:gd name="T0" fmla="*/ 26 w 26"/>
                  <a:gd name="T1" fmla="*/ 15 h 27"/>
                  <a:gd name="T2" fmla="*/ 25 w 26"/>
                  <a:gd name="T3" fmla="*/ 12 h 27"/>
                  <a:gd name="T4" fmla="*/ 23 w 26"/>
                  <a:gd name="T5" fmla="*/ 11 h 27"/>
                  <a:gd name="T6" fmla="*/ 22 w 26"/>
                  <a:gd name="T7" fmla="*/ 7 h 27"/>
                  <a:gd name="T8" fmla="*/ 23 w 26"/>
                  <a:gd name="T9" fmla="*/ 5 h 27"/>
                  <a:gd name="T10" fmla="*/ 20 w 26"/>
                  <a:gd name="T11" fmla="*/ 4 h 27"/>
                  <a:gd name="T12" fmla="*/ 18 w 26"/>
                  <a:gd name="T13" fmla="*/ 5 h 27"/>
                  <a:gd name="T14" fmla="*/ 15 w 26"/>
                  <a:gd name="T15" fmla="*/ 3 h 27"/>
                  <a:gd name="T16" fmla="*/ 14 w 26"/>
                  <a:gd name="T17" fmla="*/ 0 h 27"/>
                  <a:gd name="T18" fmla="*/ 11 w 26"/>
                  <a:gd name="T19" fmla="*/ 1 h 27"/>
                  <a:gd name="T20" fmla="*/ 10 w 26"/>
                  <a:gd name="T21" fmla="*/ 4 h 27"/>
                  <a:gd name="T22" fmla="*/ 7 w 26"/>
                  <a:gd name="T23" fmla="*/ 5 h 27"/>
                  <a:gd name="T24" fmla="*/ 4 w 26"/>
                  <a:gd name="T25" fmla="*/ 4 h 27"/>
                  <a:gd name="T26" fmla="*/ 3 w 26"/>
                  <a:gd name="T27" fmla="*/ 6 h 27"/>
                  <a:gd name="T28" fmla="*/ 4 w 26"/>
                  <a:gd name="T29" fmla="*/ 9 h 27"/>
                  <a:gd name="T30" fmla="*/ 2 w 26"/>
                  <a:gd name="T31" fmla="*/ 12 h 27"/>
                  <a:gd name="T32" fmla="*/ 0 w 26"/>
                  <a:gd name="T33" fmla="*/ 13 h 27"/>
                  <a:gd name="T34" fmla="*/ 1 w 26"/>
                  <a:gd name="T35" fmla="*/ 15 h 27"/>
                  <a:gd name="T36" fmla="*/ 3 w 26"/>
                  <a:gd name="T37" fmla="*/ 16 h 27"/>
                  <a:gd name="T38" fmla="*/ 4 w 26"/>
                  <a:gd name="T39" fmla="*/ 20 h 27"/>
                  <a:gd name="T40" fmla="*/ 3 w 26"/>
                  <a:gd name="T41" fmla="*/ 22 h 27"/>
                  <a:gd name="T42" fmla="*/ 6 w 26"/>
                  <a:gd name="T43" fmla="*/ 24 h 27"/>
                  <a:gd name="T44" fmla="*/ 8 w 26"/>
                  <a:gd name="T45" fmla="*/ 22 h 27"/>
                  <a:gd name="T46" fmla="*/ 11 w 26"/>
                  <a:gd name="T47" fmla="*/ 24 h 27"/>
                  <a:gd name="T48" fmla="*/ 12 w 26"/>
                  <a:gd name="T49" fmla="*/ 27 h 27"/>
                  <a:gd name="T50" fmla="*/ 15 w 26"/>
                  <a:gd name="T51" fmla="*/ 26 h 27"/>
                  <a:gd name="T52" fmla="*/ 15 w 26"/>
                  <a:gd name="T53" fmla="*/ 23 h 27"/>
                  <a:gd name="T54" fmla="*/ 19 w 26"/>
                  <a:gd name="T55" fmla="*/ 22 h 27"/>
                  <a:gd name="T56" fmla="*/ 22 w 26"/>
                  <a:gd name="T57" fmla="*/ 24 h 27"/>
                  <a:gd name="T58" fmla="*/ 23 w 26"/>
                  <a:gd name="T59" fmla="*/ 21 h 27"/>
                  <a:gd name="T60" fmla="*/ 22 w 26"/>
                  <a:gd name="T61" fmla="*/ 19 h 27"/>
                  <a:gd name="T62" fmla="*/ 24 w 26"/>
                  <a:gd name="T63" fmla="*/ 15 h 27"/>
                  <a:gd name="T64" fmla="*/ 13 w 26"/>
                  <a:gd name="T65" fmla="*/ 20 h 27"/>
                  <a:gd name="T66" fmla="*/ 7 w 26"/>
                  <a:gd name="T67" fmla="*/ 14 h 27"/>
                  <a:gd name="T68" fmla="*/ 19 w 26"/>
                  <a:gd name="T69"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 h="27">
                    <a:moveTo>
                      <a:pt x="25" y="15"/>
                    </a:moveTo>
                    <a:cubicBezTo>
                      <a:pt x="26" y="15"/>
                      <a:pt x="26" y="15"/>
                      <a:pt x="26" y="15"/>
                    </a:cubicBezTo>
                    <a:cubicBezTo>
                      <a:pt x="26" y="13"/>
                      <a:pt x="26" y="13"/>
                      <a:pt x="26" y="13"/>
                    </a:cubicBezTo>
                    <a:cubicBezTo>
                      <a:pt x="26" y="12"/>
                      <a:pt x="26" y="12"/>
                      <a:pt x="25" y="12"/>
                    </a:cubicBezTo>
                    <a:cubicBezTo>
                      <a:pt x="24" y="12"/>
                      <a:pt x="24" y="12"/>
                      <a:pt x="24" y="12"/>
                    </a:cubicBezTo>
                    <a:cubicBezTo>
                      <a:pt x="23" y="12"/>
                      <a:pt x="23" y="11"/>
                      <a:pt x="23" y="11"/>
                    </a:cubicBezTo>
                    <a:cubicBezTo>
                      <a:pt x="22" y="9"/>
                      <a:pt x="22" y="9"/>
                      <a:pt x="22" y="9"/>
                    </a:cubicBezTo>
                    <a:cubicBezTo>
                      <a:pt x="21" y="8"/>
                      <a:pt x="21" y="8"/>
                      <a:pt x="22" y="7"/>
                    </a:cubicBezTo>
                    <a:cubicBezTo>
                      <a:pt x="23" y="6"/>
                      <a:pt x="23" y="6"/>
                      <a:pt x="23" y="6"/>
                    </a:cubicBezTo>
                    <a:cubicBezTo>
                      <a:pt x="23" y="6"/>
                      <a:pt x="23" y="5"/>
                      <a:pt x="23" y="5"/>
                    </a:cubicBezTo>
                    <a:cubicBezTo>
                      <a:pt x="22" y="4"/>
                      <a:pt x="22" y="4"/>
                      <a:pt x="22" y="4"/>
                    </a:cubicBezTo>
                    <a:cubicBezTo>
                      <a:pt x="21" y="3"/>
                      <a:pt x="21" y="3"/>
                      <a:pt x="20" y="4"/>
                    </a:cubicBezTo>
                    <a:cubicBezTo>
                      <a:pt x="19" y="5"/>
                      <a:pt x="19" y="5"/>
                      <a:pt x="19" y="5"/>
                    </a:cubicBezTo>
                    <a:cubicBezTo>
                      <a:pt x="19" y="5"/>
                      <a:pt x="18" y="5"/>
                      <a:pt x="18" y="5"/>
                    </a:cubicBezTo>
                    <a:cubicBezTo>
                      <a:pt x="15" y="4"/>
                      <a:pt x="15" y="4"/>
                      <a:pt x="15" y="4"/>
                    </a:cubicBezTo>
                    <a:cubicBezTo>
                      <a:pt x="15" y="4"/>
                      <a:pt x="15" y="3"/>
                      <a:pt x="15" y="3"/>
                    </a:cubicBezTo>
                    <a:cubicBezTo>
                      <a:pt x="15" y="1"/>
                      <a:pt x="15" y="1"/>
                      <a:pt x="15" y="1"/>
                    </a:cubicBezTo>
                    <a:cubicBezTo>
                      <a:pt x="15" y="1"/>
                      <a:pt x="14" y="0"/>
                      <a:pt x="14" y="0"/>
                    </a:cubicBezTo>
                    <a:cubicBezTo>
                      <a:pt x="12" y="0"/>
                      <a:pt x="12" y="0"/>
                      <a:pt x="12" y="0"/>
                    </a:cubicBezTo>
                    <a:cubicBezTo>
                      <a:pt x="12" y="0"/>
                      <a:pt x="11" y="1"/>
                      <a:pt x="11" y="1"/>
                    </a:cubicBezTo>
                    <a:cubicBezTo>
                      <a:pt x="11" y="3"/>
                      <a:pt x="11" y="3"/>
                      <a:pt x="11" y="3"/>
                    </a:cubicBezTo>
                    <a:cubicBezTo>
                      <a:pt x="11" y="3"/>
                      <a:pt x="11" y="4"/>
                      <a:pt x="10" y="4"/>
                    </a:cubicBezTo>
                    <a:cubicBezTo>
                      <a:pt x="8" y="5"/>
                      <a:pt x="8" y="5"/>
                      <a:pt x="8" y="5"/>
                    </a:cubicBezTo>
                    <a:cubicBezTo>
                      <a:pt x="8" y="5"/>
                      <a:pt x="7" y="5"/>
                      <a:pt x="7" y="5"/>
                    </a:cubicBezTo>
                    <a:cubicBezTo>
                      <a:pt x="6" y="4"/>
                      <a:pt x="6" y="4"/>
                      <a:pt x="6" y="4"/>
                    </a:cubicBezTo>
                    <a:cubicBezTo>
                      <a:pt x="5" y="3"/>
                      <a:pt x="5" y="3"/>
                      <a:pt x="4" y="4"/>
                    </a:cubicBezTo>
                    <a:cubicBezTo>
                      <a:pt x="3" y="5"/>
                      <a:pt x="3" y="5"/>
                      <a:pt x="3" y="5"/>
                    </a:cubicBezTo>
                    <a:cubicBezTo>
                      <a:pt x="3" y="5"/>
                      <a:pt x="3" y="6"/>
                      <a:pt x="3" y="6"/>
                    </a:cubicBezTo>
                    <a:cubicBezTo>
                      <a:pt x="4" y="7"/>
                      <a:pt x="4" y="7"/>
                      <a:pt x="4" y="7"/>
                    </a:cubicBezTo>
                    <a:cubicBezTo>
                      <a:pt x="5" y="8"/>
                      <a:pt x="5" y="8"/>
                      <a:pt x="4" y="9"/>
                    </a:cubicBezTo>
                    <a:cubicBezTo>
                      <a:pt x="3" y="11"/>
                      <a:pt x="3" y="11"/>
                      <a:pt x="3" y="11"/>
                    </a:cubicBezTo>
                    <a:cubicBezTo>
                      <a:pt x="3" y="11"/>
                      <a:pt x="3" y="12"/>
                      <a:pt x="2" y="12"/>
                    </a:cubicBezTo>
                    <a:cubicBezTo>
                      <a:pt x="1" y="12"/>
                      <a:pt x="1" y="12"/>
                      <a:pt x="1" y="12"/>
                    </a:cubicBezTo>
                    <a:cubicBezTo>
                      <a:pt x="0" y="12"/>
                      <a:pt x="0" y="12"/>
                      <a:pt x="0" y="13"/>
                    </a:cubicBezTo>
                    <a:cubicBezTo>
                      <a:pt x="0" y="15"/>
                      <a:pt x="0" y="15"/>
                      <a:pt x="0" y="15"/>
                    </a:cubicBezTo>
                    <a:cubicBezTo>
                      <a:pt x="0" y="15"/>
                      <a:pt x="0" y="15"/>
                      <a:pt x="1" y="15"/>
                    </a:cubicBezTo>
                    <a:cubicBezTo>
                      <a:pt x="2" y="15"/>
                      <a:pt x="2" y="15"/>
                      <a:pt x="2" y="15"/>
                    </a:cubicBezTo>
                    <a:cubicBezTo>
                      <a:pt x="3" y="15"/>
                      <a:pt x="3" y="16"/>
                      <a:pt x="3" y="16"/>
                    </a:cubicBezTo>
                    <a:cubicBezTo>
                      <a:pt x="4" y="19"/>
                      <a:pt x="4" y="19"/>
                      <a:pt x="4" y="19"/>
                    </a:cubicBezTo>
                    <a:cubicBezTo>
                      <a:pt x="5" y="19"/>
                      <a:pt x="5" y="19"/>
                      <a:pt x="4" y="20"/>
                    </a:cubicBezTo>
                    <a:cubicBezTo>
                      <a:pt x="3" y="21"/>
                      <a:pt x="3" y="21"/>
                      <a:pt x="3" y="21"/>
                    </a:cubicBezTo>
                    <a:cubicBezTo>
                      <a:pt x="3" y="21"/>
                      <a:pt x="3" y="22"/>
                      <a:pt x="3" y="22"/>
                    </a:cubicBezTo>
                    <a:cubicBezTo>
                      <a:pt x="4" y="24"/>
                      <a:pt x="4" y="24"/>
                      <a:pt x="4" y="24"/>
                    </a:cubicBezTo>
                    <a:cubicBezTo>
                      <a:pt x="5" y="24"/>
                      <a:pt x="5" y="24"/>
                      <a:pt x="6" y="24"/>
                    </a:cubicBezTo>
                    <a:cubicBezTo>
                      <a:pt x="7" y="22"/>
                      <a:pt x="7" y="22"/>
                      <a:pt x="7" y="22"/>
                    </a:cubicBezTo>
                    <a:cubicBezTo>
                      <a:pt x="7" y="22"/>
                      <a:pt x="8" y="22"/>
                      <a:pt x="8" y="22"/>
                    </a:cubicBezTo>
                    <a:cubicBezTo>
                      <a:pt x="10" y="23"/>
                      <a:pt x="10" y="23"/>
                      <a:pt x="10" y="23"/>
                    </a:cubicBezTo>
                    <a:cubicBezTo>
                      <a:pt x="11" y="23"/>
                      <a:pt x="11" y="24"/>
                      <a:pt x="11" y="24"/>
                    </a:cubicBezTo>
                    <a:cubicBezTo>
                      <a:pt x="11" y="26"/>
                      <a:pt x="11" y="26"/>
                      <a:pt x="11" y="26"/>
                    </a:cubicBezTo>
                    <a:cubicBezTo>
                      <a:pt x="11" y="26"/>
                      <a:pt x="12" y="27"/>
                      <a:pt x="12" y="27"/>
                    </a:cubicBezTo>
                    <a:cubicBezTo>
                      <a:pt x="14" y="27"/>
                      <a:pt x="14" y="27"/>
                      <a:pt x="14" y="27"/>
                    </a:cubicBezTo>
                    <a:cubicBezTo>
                      <a:pt x="14" y="27"/>
                      <a:pt x="15" y="26"/>
                      <a:pt x="15" y="26"/>
                    </a:cubicBezTo>
                    <a:cubicBezTo>
                      <a:pt x="15" y="24"/>
                      <a:pt x="15" y="24"/>
                      <a:pt x="15" y="24"/>
                    </a:cubicBezTo>
                    <a:cubicBezTo>
                      <a:pt x="15" y="24"/>
                      <a:pt x="15" y="23"/>
                      <a:pt x="15" y="23"/>
                    </a:cubicBezTo>
                    <a:cubicBezTo>
                      <a:pt x="18" y="22"/>
                      <a:pt x="18" y="22"/>
                      <a:pt x="18" y="22"/>
                    </a:cubicBezTo>
                    <a:cubicBezTo>
                      <a:pt x="18" y="22"/>
                      <a:pt x="19" y="22"/>
                      <a:pt x="19" y="22"/>
                    </a:cubicBezTo>
                    <a:cubicBezTo>
                      <a:pt x="20" y="24"/>
                      <a:pt x="20" y="24"/>
                      <a:pt x="20" y="24"/>
                    </a:cubicBezTo>
                    <a:cubicBezTo>
                      <a:pt x="21" y="24"/>
                      <a:pt x="21" y="24"/>
                      <a:pt x="22" y="24"/>
                    </a:cubicBezTo>
                    <a:cubicBezTo>
                      <a:pt x="23" y="22"/>
                      <a:pt x="23" y="22"/>
                      <a:pt x="23" y="22"/>
                    </a:cubicBezTo>
                    <a:cubicBezTo>
                      <a:pt x="23" y="22"/>
                      <a:pt x="23" y="21"/>
                      <a:pt x="23" y="21"/>
                    </a:cubicBezTo>
                    <a:cubicBezTo>
                      <a:pt x="22" y="20"/>
                      <a:pt x="22" y="20"/>
                      <a:pt x="22" y="20"/>
                    </a:cubicBezTo>
                    <a:cubicBezTo>
                      <a:pt x="21" y="19"/>
                      <a:pt x="21" y="19"/>
                      <a:pt x="22" y="19"/>
                    </a:cubicBezTo>
                    <a:cubicBezTo>
                      <a:pt x="23" y="16"/>
                      <a:pt x="23" y="16"/>
                      <a:pt x="23" y="16"/>
                    </a:cubicBezTo>
                    <a:cubicBezTo>
                      <a:pt x="23" y="16"/>
                      <a:pt x="23" y="15"/>
                      <a:pt x="24" y="15"/>
                    </a:cubicBezTo>
                    <a:cubicBezTo>
                      <a:pt x="25" y="15"/>
                      <a:pt x="25" y="15"/>
                      <a:pt x="25" y="15"/>
                    </a:cubicBezTo>
                    <a:close/>
                    <a:moveTo>
                      <a:pt x="13" y="20"/>
                    </a:moveTo>
                    <a:cubicBezTo>
                      <a:pt x="13" y="20"/>
                      <a:pt x="13" y="20"/>
                      <a:pt x="13" y="20"/>
                    </a:cubicBezTo>
                    <a:cubicBezTo>
                      <a:pt x="10" y="20"/>
                      <a:pt x="7" y="17"/>
                      <a:pt x="7" y="14"/>
                    </a:cubicBezTo>
                    <a:cubicBezTo>
                      <a:pt x="7" y="10"/>
                      <a:pt x="10" y="8"/>
                      <a:pt x="13" y="8"/>
                    </a:cubicBezTo>
                    <a:cubicBezTo>
                      <a:pt x="16" y="8"/>
                      <a:pt x="19" y="10"/>
                      <a:pt x="19" y="14"/>
                    </a:cubicBezTo>
                    <a:cubicBezTo>
                      <a:pt x="19" y="17"/>
                      <a:pt x="16" y="20"/>
                      <a:pt x="13" y="20"/>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sp>
            <p:nvSpPr>
              <p:cNvPr id="16" name="Freeform 281"/>
              <p:cNvSpPr>
                <a:spLocks noEditPoints="1"/>
              </p:cNvSpPr>
              <p:nvPr/>
            </p:nvSpPr>
            <p:spPr bwMode="auto">
              <a:xfrm>
                <a:off x="1743762" y="-962576"/>
                <a:ext cx="226452" cy="221202"/>
              </a:xfrm>
              <a:custGeom>
                <a:avLst/>
                <a:gdLst>
                  <a:gd name="T0" fmla="*/ 22 w 22"/>
                  <a:gd name="T1" fmla="*/ 12 h 22"/>
                  <a:gd name="T2" fmla="*/ 21 w 22"/>
                  <a:gd name="T3" fmla="*/ 9 h 22"/>
                  <a:gd name="T4" fmla="*/ 19 w 22"/>
                  <a:gd name="T5" fmla="*/ 9 h 22"/>
                  <a:gd name="T6" fmla="*/ 18 w 22"/>
                  <a:gd name="T7" fmla="*/ 6 h 22"/>
                  <a:gd name="T8" fmla="*/ 19 w 22"/>
                  <a:gd name="T9" fmla="*/ 4 h 22"/>
                  <a:gd name="T10" fmla="*/ 17 w 22"/>
                  <a:gd name="T11" fmla="*/ 3 h 22"/>
                  <a:gd name="T12" fmla="*/ 15 w 22"/>
                  <a:gd name="T13" fmla="*/ 4 h 22"/>
                  <a:gd name="T14" fmla="*/ 13 w 22"/>
                  <a:gd name="T15" fmla="*/ 2 h 22"/>
                  <a:gd name="T16" fmla="*/ 12 w 22"/>
                  <a:gd name="T17" fmla="*/ 0 h 22"/>
                  <a:gd name="T18" fmla="*/ 10 w 22"/>
                  <a:gd name="T19" fmla="*/ 1 h 22"/>
                  <a:gd name="T20" fmla="*/ 9 w 22"/>
                  <a:gd name="T21" fmla="*/ 3 h 22"/>
                  <a:gd name="T22" fmla="*/ 6 w 22"/>
                  <a:gd name="T23" fmla="*/ 4 h 22"/>
                  <a:gd name="T24" fmla="*/ 4 w 22"/>
                  <a:gd name="T25" fmla="*/ 3 h 22"/>
                  <a:gd name="T26" fmla="*/ 3 w 22"/>
                  <a:gd name="T27" fmla="*/ 5 h 22"/>
                  <a:gd name="T28" fmla="*/ 4 w 22"/>
                  <a:gd name="T29" fmla="*/ 7 h 22"/>
                  <a:gd name="T30" fmla="*/ 2 w 22"/>
                  <a:gd name="T31" fmla="*/ 9 h 22"/>
                  <a:gd name="T32" fmla="*/ 0 w 22"/>
                  <a:gd name="T33" fmla="*/ 10 h 22"/>
                  <a:gd name="T34" fmla="*/ 1 w 22"/>
                  <a:gd name="T35" fmla="*/ 12 h 22"/>
                  <a:gd name="T36" fmla="*/ 3 w 22"/>
                  <a:gd name="T37" fmla="*/ 13 h 22"/>
                  <a:gd name="T38" fmla="*/ 4 w 22"/>
                  <a:gd name="T39" fmla="*/ 16 h 22"/>
                  <a:gd name="T40" fmla="*/ 3 w 22"/>
                  <a:gd name="T41" fmla="*/ 18 h 22"/>
                  <a:gd name="T42" fmla="*/ 5 w 22"/>
                  <a:gd name="T43" fmla="*/ 19 h 22"/>
                  <a:gd name="T44" fmla="*/ 7 w 22"/>
                  <a:gd name="T45" fmla="*/ 18 h 22"/>
                  <a:gd name="T46" fmla="*/ 10 w 22"/>
                  <a:gd name="T47" fmla="*/ 20 h 22"/>
                  <a:gd name="T48" fmla="*/ 10 w 22"/>
                  <a:gd name="T49" fmla="*/ 22 h 22"/>
                  <a:gd name="T50" fmla="*/ 13 w 22"/>
                  <a:gd name="T51" fmla="*/ 21 h 22"/>
                  <a:gd name="T52" fmla="*/ 13 w 22"/>
                  <a:gd name="T53" fmla="*/ 19 h 22"/>
                  <a:gd name="T54" fmla="*/ 16 w 22"/>
                  <a:gd name="T55" fmla="*/ 18 h 22"/>
                  <a:gd name="T56" fmla="*/ 18 w 22"/>
                  <a:gd name="T57" fmla="*/ 19 h 22"/>
                  <a:gd name="T58" fmla="*/ 19 w 22"/>
                  <a:gd name="T59" fmla="*/ 17 h 22"/>
                  <a:gd name="T60" fmla="*/ 18 w 22"/>
                  <a:gd name="T61" fmla="*/ 15 h 22"/>
                  <a:gd name="T62" fmla="*/ 20 w 22"/>
                  <a:gd name="T63" fmla="*/ 12 h 22"/>
                  <a:gd name="T64" fmla="*/ 11 w 22"/>
                  <a:gd name="T65" fmla="*/ 16 h 22"/>
                  <a:gd name="T66" fmla="*/ 6 w 22"/>
                  <a:gd name="T67" fmla="*/ 11 h 22"/>
                  <a:gd name="T68" fmla="*/ 16 w 22"/>
                  <a:gd name="T69"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 h="22">
                    <a:moveTo>
                      <a:pt x="21" y="12"/>
                    </a:moveTo>
                    <a:cubicBezTo>
                      <a:pt x="22" y="12"/>
                      <a:pt x="22" y="12"/>
                      <a:pt x="22" y="12"/>
                    </a:cubicBezTo>
                    <a:cubicBezTo>
                      <a:pt x="22" y="10"/>
                      <a:pt x="22" y="10"/>
                      <a:pt x="22" y="10"/>
                    </a:cubicBezTo>
                    <a:cubicBezTo>
                      <a:pt x="22" y="10"/>
                      <a:pt x="22" y="9"/>
                      <a:pt x="21" y="9"/>
                    </a:cubicBezTo>
                    <a:cubicBezTo>
                      <a:pt x="20" y="9"/>
                      <a:pt x="20" y="9"/>
                      <a:pt x="20" y="9"/>
                    </a:cubicBezTo>
                    <a:cubicBezTo>
                      <a:pt x="19" y="9"/>
                      <a:pt x="19" y="9"/>
                      <a:pt x="19" y="9"/>
                    </a:cubicBezTo>
                    <a:cubicBezTo>
                      <a:pt x="18" y="7"/>
                      <a:pt x="18" y="7"/>
                      <a:pt x="18" y="7"/>
                    </a:cubicBezTo>
                    <a:cubicBezTo>
                      <a:pt x="18" y="6"/>
                      <a:pt x="18" y="6"/>
                      <a:pt x="18" y="6"/>
                    </a:cubicBezTo>
                    <a:cubicBezTo>
                      <a:pt x="19" y="5"/>
                      <a:pt x="19" y="5"/>
                      <a:pt x="19" y="5"/>
                    </a:cubicBezTo>
                    <a:cubicBezTo>
                      <a:pt x="20" y="4"/>
                      <a:pt x="20" y="4"/>
                      <a:pt x="19" y="4"/>
                    </a:cubicBezTo>
                    <a:cubicBezTo>
                      <a:pt x="18" y="3"/>
                      <a:pt x="18" y="3"/>
                      <a:pt x="18" y="3"/>
                    </a:cubicBezTo>
                    <a:cubicBezTo>
                      <a:pt x="18" y="2"/>
                      <a:pt x="17" y="2"/>
                      <a:pt x="17" y="3"/>
                    </a:cubicBezTo>
                    <a:cubicBezTo>
                      <a:pt x="16" y="4"/>
                      <a:pt x="16" y="4"/>
                      <a:pt x="16" y="4"/>
                    </a:cubicBezTo>
                    <a:cubicBezTo>
                      <a:pt x="16" y="4"/>
                      <a:pt x="15" y="4"/>
                      <a:pt x="15" y="4"/>
                    </a:cubicBezTo>
                    <a:cubicBezTo>
                      <a:pt x="13" y="3"/>
                      <a:pt x="13" y="3"/>
                      <a:pt x="13" y="3"/>
                    </a:cubicBezTo>
                    <a:cubicBezTo>
                      <a:pt x="13" y="3"/>
                      <a:pt x="13" y="2"/>
                      <a:pt x="13" y="2"/>
                    </a:cubicBezTo>
                    <a:cubicBezTo>
                      <a:pt x="13" y="1"/>
                      <a:pt x="13" y="1"/>
                      <a:pt x="13" y="1"/>
                    </a:cubicBezTo>
                    <a:cubicBezTo>
                      <a:pt x="13" y="0"/>
                      <a:pt x="12" y="0"/>
                      <a:pt x="12" y="0"/>
                    </a:cubicBezTo>
                    <a:cubicBezTo>
                      <a:pt x="10" y="0"/>
                      <a:pt x="10" y="0"/>
                      <a:pt x="10" y="0"/>
                    </a:cubicBezTo>
                    <a:cubicBezTo>
                      <a:pt x="10" y="0"/>
                      <a:pt x="10" y="0"/>
                      <a:pt x="10" y="1"/>
                    </a:cubicBezTo>
                    <a:cubicBezTo>
                      <a:pt x="10" y="2"/>
                      <a:pt x="10" y="2"/>
                      <a:pt x="10" y="2"/>
                    </a:cubicBezTo>
                    <a:cubicBezTo>
                      <a:pt x="10" y="2"/>
                      <a:pt x="9" y="3"/>
                      <a:pt x="9" y="3"/>
                    </a:cubicBezTo>
                    <a:cubicBezTo>
                      <a:pt x="7" y="4"/>
                      <a:pt x="7" y="4"/>
                      <a:pt x="7" y="4"/>
                    </a:cubicBezTo>
                    <a:cubicBezTo>
                      <a:pt x="7" y="4"/>
                      <a:pt x="6" y="4"/>
                      <a:pt x="6" y="4"/>
                    </a:cubicBezTo>
                    <a:cubicBezTo>
                      <a:pt x="5" y="3"/>
                      <a:pt x="5" y="3"/>
                      <a:pt x="5" y="3"/>
                    </a:cubicBezTo>
                    <a:cubicBezTo>
                      <a:pt x="5" y="2"/>
                      <a:pt x="4" y="2"/>
                      <a:pt x="4" y="3"/>
                    </a:cubicBezTo>
                    <a:cubicBezTo>
                      <a:pt x="3" y="4"/>
                      <a:pt x="3" y="4"/>
                      <a:pt x="3" y="4"/>
                    </a:cubicBezTo>
                    <a:cubicBezTo>
                      <a:pt x="3" y="4"/>
                      <a:pt x="3" y="4"/>
                      <a:pt x="3" y="5"/>
                    </a:cubicBezTo>
                    <a:cubicBezTo>
                      <a:pt x="4" y="6"/>
                      <a:pt x="4" y="6"/>
                      <a:pt x="4" y="6"/>
                    </a:cubicBezTo>
                    <a:cubicBezTo>
                      <a:pt x="4" y="6"/>
                      <a:pt x="4" y="6"/>
                      <a:pt x="4" y="7"/>
                    </a:cubicBezTo>
                    <a:cubicBezTo>
                      <a:pt x="3" y="9"/>
                      <a:pt x="3" y="9"/>
                      <a:pt x="3" y="9"/>
                    </a:cubicBezTo>
                    <a:cubicBezTo>
                      <a:pt x="3" y="9"/>
                      <a:pt x="3" y="9"/>
                      <a:pt x="2" y="9"/>
                    </a:cubicBezTo>
                    <a:cubicBezTo>
                      <a:pt x="1" y="9"/>
                      <a:pt x="1" y="9"/>
                      <a:pt x="1" y="9"/>
                    </a:cubicBezTo>
                    <a:cubicBezTo>
                      <a:pt x="1" y="9"/>
                      <a:pt x="0" y="10"/>
                      <a:pt x="0" y="10"/>
                    </a:cubicBezTo>
                    <a:cubicBezTo>
                      <a:pt x="0" y="12"/>
                      <a:pt x="0" y="12"/>
                      <a:pt x="0" y="12"/>
                    </a:cubicBezTo>
                    <a:cubicBezTo>
                      <a:pt x="0" y="12"/>
                      <a:pt x="1" y="12"/>
                      <a:pt x="1" y="12"/>
                    </a:cubicBezTo>
                    <a:cubicBezTo>
                      <a:pt x="2" y="12"/>
                      <a:pt x="2" y="12"/>
                      <a:pt x="2" y="12"/>
                    </a:cubicBezTo>
                    <a:cubicBezTo>
                      <a:pt x="3" y="12"/>
                      <a:pt x="3" y="13"/>
                      <a:pt x="3" y="13"/>
                    </a:cubicBezTo>
                    <a:cubicBezTo>
                      <a:pt x="4" y="15"/>
                      <a:pt x="4" y="15"/>
                      <a:pt x="4" y="15"/>
                    </a:cubicBezTo>
                    <a:cubicBezTo>
                      <a:pt x="4" y="15"/>
                      <a:pt x="4" y="16"/>
                      <a:pt x="4" y="16"/>
                    </a:cubicBezTo>
                    <a:cubicBezTo>
                      <a:pt x="3" y="17"/>
                      <a:pt x="3" y="17"/>
                      <a:pt x="3" y="17"/>
                    </a:cubicBezTo>
                    <a:cubicBezTo>
                      <a:pt x="3" y="17"/>
                      <a:pt x="3" y="18"/>
                      <a:pt x="3" y="18"/>
                    </a:cubicBezTo>
                    <a:cubicBezTo>
                      <a:pt x="4" y="19"/>
                      <a:pt x="4" y="19"/>
                      <a:pt x="4" y="19"/>
                    </a:cubicBezTo>
                    <a:cubicBezTo>
                      <a:pt x="4" y="19"/>
                      <a:pt x="5" y="19"/>
                      <a:pt x="5" y="19"/>
                    </a:cubicBezTo>
                    <a:cubicBezTo>
                      <a:pt x="6" y="18"/>
                      <a:pt x="6" y="18"/>
                      <a:pt x="6" y="18"/>
                    </a:cubicBezTo>
                    <a:cubicBezTo>
                      <a:pt x="6" y="18"/>
                      <a:pt x="7" y="18"/>
                      <a:pt x="7" y="18"/>
                    </a:cubicBezTo>
                    <a:cubicBezTo>
                      <a:pt x="9" y="19"/>
                      <a:pt x="9" y="19"/>
                      <a:pt x="9" y="19"/>
                    </a:cubicBezTo>
                    <a:cubicBezTo>
                      <a:pt x="9" y="19"/>
                      <a:pt x="10" y="19"/>
                      <a:pt x="10" y="20"/>
                    </a:cubicBezTo>
                    <a:cubicBezTo>
                      <a:pt x="10" y="21"/>
                      <a:pt x="10" y="21"/>
                      <a:pt x="10" y="21"/>
                    </a:cubicBezTo>
                    <a:cubicBezTo>
                      <a:pt x="10" y="21"/>
                      <a:pt x="10" y="22"/>
                      <a:pt x="10" y="22"/>
                    </a:cubicBezTo>
                    <a:cubicBezTo>
                      <a:pt x="12" y="22"/>
                      <a:pt x="12" y="22"/>
                      <a:pt x="12" y="22"/>
                    </a:cubicBezTo>
                    <a:cubicBezTo>
                      <a:pt x="12" y="22"/>
                      <a:pt x="13" y="21"/>
                      <a:pt x="13" y="21"/>
                    </a:cubicBezTo>
                    <a:cubicBezTo>
                      <a:pt x="13" y="20"/>
                      <a:pt x="13" y="20"/>
                      <a:pt x="13" y="20"/>
                    </a:cubicBezTo>
                    <a:cubicBezTo>
                      <a:pt x="13" y="19"/>
                      <a:pt x="13" y="19"/>
                      <a:pt x="13" y="19"/>
                    </a:cubicBezTo>
                    <a:cubicBezTo>
                      <a:pt x="15" y="18"/>
                      <a:pt x="15" y="18"/>
                      <a:pt x="15" y="18"/>
                    </a:cubicBezTo>
                    <a:cubicBezTo>
                      <a:pt x="15" y="18"/>
                      <a:pt x="16" y="18"/>
                      <a:pt x="16" y="18"/>
                    </a:cubicBezTo>
                    <a:cubicBezTo>
                      <a:pt x="17" y="19"/>
                      <a:pt x="17" y="19"/>
                      <a:pt x="17" y="19"/>
                    </a:cubicBezTo>
                    <a:cubicBezTo>
                      <a:pt x="17" y="19"/>
                      <a:pt x="18" y="19"/>
                      <a:pt x="18" y="19"/>
                    </a:cubicBezTo>
                    <a:cubicBezTo>
                      <a:pt x="19" y="18"/>
                      <a:pt x="19" y="18"/>
                      <a:pt x="19" y="18"/>
                    </a:cubicBezTo>
                    <a:cubicBezTo>
                      <a:pt x="20" y="18"/>
                      <a:pt x="20" y="17"/>
                      <a:pt x="19" y="17"/>
                    </a:cubicBezTo>
                    <a:cubicBezTo>
                      <a:pt x="18" y="16"/>
                      <a:pt x="18" y="16"/>
                      <a:pt x="18" y="16"/>
                    </a:cubicBezTo>
                    <a:cubicBezTo>
                      <a:pt x="18" y="16"/>
                      <a:pt x="18" y="15"/>
                      <a:pt x="18" y="15"/>
                    </a:cubicBezTo>
                    <a:cubicBezTo>
                      <a:pt x="19" y="13"/>
                      <a:pt x="19" y="13"/>
                      <a:pt x="19" y="13"/>
                    </a:cubicBezTo>
                    <a:cubicBezTo>
                      <a:pt x="19" y="13"/>
                      <a:pt x="19" y="12"/>
                      <a:pt x="20" y="12"/>
                    </a:cubicBezTo>
                    <a:cubicBezTo>
                      <a:pt x="21" y="12"/>
                      <a:pt x="21" y="12"/>
                      <a:pt x="21" y="12"/>
                    </a:cubicBezTo>
                    <a:close/>
                    <a:moveTo>
                      <a:pt x="11" y="16"/>
                    </a:moveTo>
                    <a:cubicBezTo>
                      <a:pt x="11" y="16"/>
                      <a:pt x="11" y="16"/>
                      <a:pt x="11" y="16"/>
                    </a:cubicBezTo>
                    <a:cubicBezTo>
                      <a:pt x="8" y="16"/>
                      <a:pt x="6" y="14"/>
                      <a:pt x="6" y="11"/>
                    </a:cubicBezTo>
                    <a:cubicBezTo>
                      <a:pt x="6" y="8"/>
                      <a:pt x="8" y="6"/>
                      <a:pt x="11" y="6"/>
                    </a:cubicBezTo>
                    <a:cubicBezTo>
                      <a:pt x="14" y="6"/>
                      <a:pt x="16" y="8"/>
                      <a:pt x="16" y="11"/>
                    </a:cubicBezTo>
                    <a:cubicBezTo>
                      <a:pt x="16" y="14"/>
                      <a:pt x="14" y="16"/>
                      <a:pt x="11" y="16"/>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grpSp>
      </p:grpSp>
      <p:grpSp>
        <p:nvGrpSpPr>
          <p:cNvPr id="17" name="组合 16"/>
          <p:cNvGrpSpPr/>
          <p:nvPr/>
        </p:nvGrpSpPr>
        <p:grpSpPr>
          <a:xfrm>
            <a:off x="4110831" y="1233847"/>
            <a:ext cx="1000125" cy="1001712"/>
            <a:chOff x="4072731" y="1112838"/>
            <a:chExt cx="1000125" cy="1001712"/>
          </a:xfrm>
        </p:grpSpPr>
        <p:sp>
          <p:nvSpPr>
            <p:cNvPr id="18" name="Freeform 15"/>
            <p:cNvSpPr/>
            <p:nvPr/>
          </p:nvSpPr>
          <p:spPr bwMode="auto">
            <a:xfrm>
              <a:off x="4072731" y="1112838"/>
              <a:ext cx="1000125" cy="1001712"/>
            </a:xfrm>
            <a:custGeom>
              <a:avLst/>
              <a:gdLst>
                <a:gd name="T0" fmla="*/ 2147483646 w 552"/>
                <a:gd name="T1" fmla="*/ 2147483646 h 553"/>
                <a:gd name="T2" fmla="*/ 0 w 552"/>
                <a:gd name="T3" fmla="*/ 2147483646 h 553"/>
                <a:gd name="T4" fmla="*/ 0 w 552"/>
                <a:gd name="T5" fmla="*/ 0 h 553"/>
                <a:gd name="T6" fmla="*/ 2147483646 w 552"/>
                <a:gd name="T7" fmla="*/ 0 h 553"/>
                <a:gd name="T8" fmla="*/ 2147483646 w 552"/>
                <a:gd name="T9" fmla="*/ 2147483646 h 553"/>
                <a:gd name="T10" fmla="*/ 2147483646 w 552"/>
                <a:gd name="T11" fmla="*/ 2147483646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2" h="553">
                  <a:moveTo>
                    <a:pt x="552" y="553"/>
                  </a:moveTo>
                  <a:lnTo>
                    <a:pt x="0" y="553"/>
                  </a:lnTo>
                  <a:lnTo>
                    <a:pt x="0" y="0"/>
                  </a:lnTo>
                  <a:lnTo>
                    <a:pt x="552" y="0"/>
                  </a:lnTo>
                  <a:lnTo>
                    <a:pt x="552" y="553"/>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19" name="Freeform 69"/>
            <p:cNvSpPr>
              <a:spLocks noEditPoints="1"/>
            </p:cNvSpPr>
            <p:nvPr/>
          </p:nvSpPr>
          <p:spPr bwMode="auto">
            <a:xfrm>
              <a:off x="4366542" y="1435480"/>
              <a:ext cx="412502" cy="356427"/>
            </a:xfrm>
            <a:custGeom>
              <a:avLst/>
              <a:gdLst>
                <a:gd name="T0" fmla="*/ 2147483647 w 265"/>
                <a:gd name="T1" fmla="*/ 2147483647 h 252"/>
                <a:gd name="T2" fmla="*/ 2147483647 w 265"/>
                <a:gd name="T3" fmla="*/ 2147483647 h 252"/>
                <a:gd name="T4" fmla="*/ 2147483647 w 265"/>
                <a:gd name="T5" fmla="*/ 2147483647 h 252"/>
                <a:gd name="T6" fmla="*/ 2147483647 w 265"/>
                <a:gd name="T7" fmla="*/ 2147483647 h 252"/>
                <a:gd name="T8" fmla="*/ 2147483647 w 265"/>
                <a:gd name="T9" fmla="*/ 2147483647 h 252"/>
                <a:gd name="T10" fmla="*/ 2147483647 w 265"/>
                <a:gd name="T11" fmla="*/ 2147483647 h 252"/>
                <a:gd name="T12" fmla="*/ 2147483647 w 265"/>
                <a:gd name="T13" fmla="*/ 2147483647 h 252"/>
                <a:gd name="T14" fmla="*/ 2147483647 w 265"/>
                <a:gd name="T15" fmla="*/ 2147483647 h 252"/>
                <a:gd name="T16" fmla="*/ 2147483647 w 265"/>
                <a:gd name="T17" fmla="*/ 2147483647 h 252"/>
                <a:gd name="T18" fmla="*/ 2147483647 w 265"/>
                <a:gd name="T19" fmla="*/ 2147483647 h 252"/>
                <a:gd name="T20" fmla="*/ 2147483647 w 265"/>
                <a:gd name="T21" fmla="*/ 2147483647 h 252"/>
                <a:gd name="T22" fmla="*/ 2147483647 w 265"/>
                <a:gd name="T23" fmla="*/ 2147483647 h 252"/>
                <a:gd name="T24" fmla="*/ 2147483647 w 265"/>
                <a:gd name="T25" fmla="*/ 2147483647 h 252"/>
                <a:gd name="T26" fmla="*/ 2147483647 w 265"/>
                <a:gd name="T27" fmla="*/ 2147483647 h 252"/>
                <a:gd name="T28" fmla="*/ 2147483647 w 265"/>
                <a:gd name="T29" fmla="*/ 2147483647 h 252"/>
                <a:gd name="T30" fmla="*/ 2147483647 w 265"/>
                <a:gd name="T31" fmla="*/ 2147483647 h 252"/>
                <a:gd name="T32" fmla="*/ 2147483647 w 265"/>
                <a:gd name="T33" fmla="*/ 2147483647 h 252"/>
                <a:gd name="T34" fmla="*/ 2147483647 w 265"/>
                <a:gd name="T35" fmla="*/ 2147483647 h 252"/>
                <a:gd name="T36" fmla="*/ 2147483647 w 265"/>
                <a:gd name="T37" fmla="*/ 2147483647 h 252"/>
                <a:gd name="T38" fmla="*/ 2147483647 w 265"/>
                <a:gd name="T39" fmla="*/ 2147483647 h 252"/>
                <a:gd name="T40" fmla="*/ 2147483647 w 265"/>
                <a:gd name="T41" fmla="*/ 2147483647 h 252"/>
                <a:gd name="T42" fmla="*/ 2147483647 w 265"/>
                <a:gd name="T43" fmla="*/ 2147483647 h 252"/>
                <a:gd name="T44" fmla="*/ 2147483647 w 265"/>
                <a:gd name="T45" fmla="*/ 2147483647 h 252"/>
                <a:gd name="T46" fmla="*/ 2147483647 w 265"/>
                <a:gd name="T47" fmla="*/ 2147483647 h 252"/>
                <a:gd name="T48" fmla="*/ 2147483647 w 265"/>
                <a:gd name="T49" fmla="*/ 2147483647 h 252"/>
                <a:gd name="T50" fmla="*/ 2147483647 w 265"/>
                <a:gd name="T51" fmla="*/ 2147483647 h 252"/>
                <a:gd name="T52" fmla="*/ 2147483647 w 265"/>
                <a:gd name="T53" fmla="*/ 2147483647 h 252"/>
                <a:gd name="T54" fmla="*/ 2147483647 w 265"/>
                <a:gd name="T55" fmla="*/ 2147483647 h 252"/>
                <a:gd name="T56" fmla="*/ 2147483647 w 265"/>
                <a:gd name="T57" fmla="*/ 2147483647 h 252"/>
                <a:gd name="T58" fmla="*/ 2147483647 w 265"/>
                <a:gd name="T59" fmla="*/ 2147483647 h 252"/>
                <a:gd name="T60" fmla="*/ 2147483647 w 265"/>
                <a:gd name="T61" fmla="*/ 2147483647 h 252"/>
                <a:gd name="T62" fmla="*/ 2147483647 w 265"/>
                <a:gd name="T63" fmla="*/ 2147483647 h 252"/>
                <a:gd name="T64" fmla="*/ 2147483647 w 265"/>
                <a:gd name="T65" fmla="*/ 2147483647 h 252"/>
                <a:gd name="T66" fmla="*/ 2147483647 w 265"/>
                <a:gd name="T67" fmla="*/ 2147483647 h 252"/>
                <a:gd name="T68" fmla="*/ 2147483647 w 265"/>
                <a:gd name="T69" fmla="*/ 2147483647 h 252"/>
                <a:gd name="T70" fmla="*/ 2147483647 w 265"/>
                <a:gd name="T71" fmla="*/ 2147483647 h 252"/>
                <a:gd name="T72" fmla="*/ 2147483647 w 265"/>
                <a:gd name="T73" fmla="*/ 2147483647 h 252"/>
                <a:gd name="T74" fmla="*/ 2147483647 w 265"/>
                <a:gd name="T75" fmla="*/ 2147483647 h 252"/>
                <a:gd name="T76" fmla="*/ 2147483647 w 265"/>
                <a:gd name="T77" fmla="*/ 2147483647 h 252"/>
                <a:gd name="T78" fmla="*/ 2147483647 w 265"/>
                <a:gd name="T79" fmla="*/ 2147483647 h 252"/>
                <a:gd name="T80" fmla="*/ 2147483647 w 265"/>
                <a:gd name="T81" fmla="*/ 2147483647 h 252"/>
                <a:gd name="T82" fmla="*/ 2147483647 w 265"/>
                <a:gd name="T83" fmla="*/ 2147483647 h 252"/>
                <a:gd name="T84" fmla="*/ 2147483647 w 265"/>
                <a:gd name="T85" fmla="*/ 2147483647 h 252"/>
                <a:gd name="T86" fmla="*/ 2147483647 w 265"/>
                <a:gd name="T87" fmla="*/ 2147483647 h 252"/>
                <a:gd name="T88" fmla="*/ 2147483647 w 265"/>
                <a:gd name="T89" fmla="*/ 2147483647 h 252"/>
                <a:gd name="T90" fmla="*/ 2147483647 w 265"/>
                <a:gd name="T91" fmla="*/ 2147483647 h 252"/>
                <a:gd name="T92" fmla="*/ 2147483647 w 265"/>
                <a:gd name="T93" fmla="*/ 2147483647 h 252"/>
                <a:gd name="T94" fmla="*/ 2147483647 w 265"/>
                <a:gd name="T95" fmla="*/ 2147483647 h 252"/>
                <a:gd name="T96" fmla="*/ 2147483647 w 265"/>
                <a:gd name="T97" fmla="*/ 2147483647 h 252"/>
                <a:gd name="T98" fmla="*/ 2147483647 w 265"/>
                <a:gd name="T99" fmla="*/ 2147483647 h 252"/>
                <a:gd name="T100" fmla="*/ 2147483647 w 265"/>
                <a:gd name="T101" fmla="*/ 2147483647 h 252"/>
                <a:gd name="T102" fmla="*/ 2147483647 w 265"/>
                <a:gd name="T103" fmla="*/ 2147483647 h 252"/>
                <a:gd name="T104" fmla="*/ 2147483647 w 265"/>
                <a:gd name="T105" fmla="*/ 2147483647 h 252"/>
                <a:gd name="T106" fmla="*/ 2147483647 w 265"/>
                <a:gd name="T107" fmla="*/ 2147483647 h 2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65" h="252">
                  <a:moveTo>
                    <a:pt x="234" y="107"/>
                  </a:moveTo>
                  <a:cubicBezTo>
                    <a:pt x="235" y="101"/>
                    <a:pt x="236" y="94"/>
                    <a:pt x="236" y="87"/>
                  </a:cubicBezTo>
                  <a:cubicBezTo>
                    <a:pt x="247" y="86"/>
                    <a:pt x="259" y="81"/>
                    <a:pt x="261" y="98"/>
                  </a:cubicBezTo>
                  <a:cubicBezTo>
                    <a:pt x="265" y="122"/>
                    <a:pt x="261" y="126"/>
                    <a:pt x="229" y="129"/>
                  </a:cubicBezTo>
                  <a:cubicBezTo>
                    <a:pt x="229" y="152"/>
                    <a:pt x="230" y="175"/>
                    <a:pt x="229" y="198"/>
                  </a:cubicBezTo>
                  <a:cubicBezTo>
                    <a:pt x="228" y="206"/>
                    <a:pt x="222" y="214"/>
                    <a:pt x="219" y="222"/>
                  </a:cubicBezTo>
                  <a:cubicBezTo>
                    <a:pt x="217" y="225"/>
                    <a:pt x="213" y="227"/>
                    <a:pt x="214" y="229"/>
                  </a:cubicBezTo>
                  <a:cubicBezTo>
                    <a:pt x="214" y="252"/>
                    <a:pt x="198" y="249"/>
                    <a:pt x="186" y="246"/>
                  </a:cubicBezTo>
                  <a:cubicBezTo>
                    <a:pt x="179" y="245"/>
                    <a:pt x="173" y="235"/>
                    <a:pt x="166" y="229"/>
                  </a:cubicBezTo>
                  <a:cubicBezTo>
                    <a:pt x="167" y="228"/>
                    <a:pt x="168" y="226"/>
                    <a:pt x="170" y="224"/>
                  </a:cubicBezTo>
                  <a:cubicBezTo>
                    <a:pt x="145" y="224"/>
                    <a:pt x="121" y="224"/>
                    <a:pt x="96" y="224"/>
                  </a:cubicBezTo>
                  <a:cubicBezTo>
                    <a:pt x="89" y="246"/>
                    <a:pt x="82" y="251"/>
                    <a:pt x="62" y="247"/>
                  </a:cubicBezTo>
                  <a:cubicBezTo>
                    <a:pt x="59" y="246"/>
                    <a:pt x="56" y="246"/>
                    <a:pt x="55" y="244"/>
                  </a:cubicBezTo>
                  <a:cubicBezTo>
                    <a:pt x="48" y="229"/>
                    <a:pt x="38" y="214"/>
                    <a:pt x="36" y="198"/>
                  </a:cubicBezTo>
                  <a:cubicBezTo>
                    <a:pt x="33" y="176"/>
                    <a:pt x="35" y="153"/>
                    <a:pt x="35" y="131"/>
                  </a:cubicBezTo>
                  <a:cubicBezTo>
                    <a:pt x="3" y="123"/>
                    <a:pt x="0" y="120"/>
                    <a:pt x="3" y="98"/>
                  </a:cubicBezTo>
                  <a:cubicBezTo>
                    <a:pt x="5" y="86"/>
                    <a:pt x="7" y="85"/>
                    <a:pt x="28" y="87"/>
                  </a:cubicBezTo>
                  <a:cubicBezTo>
                    <a:pt x="29" y="94"/>
                    <a:pt x="30" y="101"/>
                    <a:pt x="31" y="107"/>
                  </a:cubicBezTo>
                  <a:cubicBezTo>
                    <a:pt x="32" y="107"/>
                    <a:pt x="34" y="107"/>
                    <a:pt x="35" y="107"/>
                  </a:cubicBezTo>
                  <a:cubicBezTo>
                    <a:pt x="35" y="88"/>
                    <a:pt x="36" y="68"/>
                    <a:pt x="35" y="49"/>
                  </a:cubicBezTo>
                  <a:cubicBezTo>
                    <a:pt x="34" y="35"/>
                    <a:pt x="41" y="27"/>
                    <a:pt x="53" y="22"/>
                  </a:cubicBezTo>
                  <a:cubicBezTo>
                    <a:pt x="106" y="1"/>
                    <a:pt x="158" y="0"/>
                    <a:pt x="211" y="20"/>
                  </a:cubicBezTo>
                  <a:cubicBezTo>
                    <a:pt x="225" y="25"/>
                    <a:pt x="230" y="32"/>
                    <a:pt x="229" y="46"/>
                  </a:cubicBezTo>
                  <a:cubicBezTo>
                    <a:pt x="229" y="67"/>
                    <a:pt x="229" y="87"/>
                    <a:pt x="229" y="107"/>
                  </a:cubicBezTo>
                  <a:cubicBezTo>
                    <a:pt x="231" y="107"/>
                    <a:pt x="233" y="107"/>
                    <a:pt x="234" y="107"/>
                  </a:cubicBezTo>
                  <a:close/>
                  <a:moveTo>
                    <a:pt x="176" y="127"/>
                  </a:moveTo>
                  <a:cubicBezTo>
                    <a:pt x="215" y="125"/>
                    <a:pt x="211" y="129"/>
                    <a:pt x="211" y="90"/>
                  </a:cubicBezTo>
                  <a:cubicBezTo>
                    <a:pt x="211" y="87"/>
                    <a:pt x="211" y="84"/>
                    <a:pt x="211" y="80"/>
                  </a:cubicBezTo>
                  <a:cubicBezTo>
                    <a:pt x="212" y="70"/>
                    <a:pt x="209" y="62"/>
                    <a:pt x="197" y="64"/>
                  </a:cubicBezTo>
                  <a:cubicBezTo>
                    <a:pt x="179" y="67"/>
                    <a:pt x="154" y="52"/>
                    <a:pt x="143" y="73"/>
                  </a:cubicBezTo>
                  <a:cubicBezTo>
                    <a:pt x="136" y="85"/>
                    <a:pt x="140" y="106"/>
                    <a:pt x="145" y="121"/>
                  </a:cubicBezTo>
                  <a:cubicBezTo>
                    <a:pt x="146" y="126"/>
                    <a:pt x="165" y="125"/>
                    <a:pt x="176" y="127"/>
                  </a:cubicBezTo>
                  <a:close/>
                  <a:moveTo>
                    <a:pt x="86" y="126"/>
                  </a:moveTo>
                  <a:cubicBezTo>
                    <a:pt x="91" y="126"/>
                    <a:pt x="97" y="125"/>
                    <a:pt x="102" y="126"/>
                  </a:cubicBezTo>
                  <a:cubicBezTo>
                    <a:pt x="119" y="128"/>
                    <a:pt x="125" y="121"/>
                    <a:pt x="123" y="104"/>
                  </a:cubicBezTo>
                  <a:cubicBezTo>
                    <a:pt x="123" y="96"/>
                    <a:pt x="123" y="87"/>
                    <a:pt x="123" y="78"/>
                  </a:cubicBezTo>
                  <a:cubicBezTo>
                    <a:pt x="123" y="58"/>
                    <a:pt x="107" y="62"/>
                    <a:pt x="98" y="64"/>
                  </a:cubicBezTo>
                  <a:cubicBezTo>
                    <a:pt x="83" y="68"/>
                    <a:pt x="59" y="49"/>
                    <a:pt x="54" y="78"/>
                  </a:cubicBezTo>
                  <a:cubicBezTo>
                    <a:pt x="52" y="88"/>
                    <a:pt x="53" y="99"/>
                    <a:pt x="53" y="110"/>
                  </a:cubicBezTo>
                  <a:cubicBezTo>
                    <a:pt x="53" y="121"/>
                    <a:pt x="57" y="126"/>
                    <a:pt x="68" y="126"/>
                  </a:cubicBezTo>
                  <a:cubicBezTo>
                    <a:pt x="74" y="125"/>
                    <a:pt x="80" y="126"/>
                    <a:pt x="86" y="126"/>
                  </a:cubicBezTo>
                  <a:close/>
                  <a:moveTo>
                    <a:pt x="93" y="31"/>
                  </a:moveTo>
                  <a:cubicBezTo>
                    <a:pt x="111" y="41"/>
                    <a:pt x="159" y="40"/>
                    <a:pt x="170" y="30"/>
                  </a:cubicBezTo>
                  <a:cubicBezTo>
                    <a:pt x="156" y="21"/>
                    <a:pt x="109" y="20"/>
                    <a:pt x="93" y="31"/>
                  </a:cubicBezTo>
                  <a:close/>
                  <a:moveTo>
                    <a:pt x="218" y="178"/>
                  </a:moveTo>
                  <a:cubicBezTo>
                    <a:pt x="206" y="170"/>
                    <a:pt x="199" y="161"/>
                    <a:pt x="192" y="161"/>
                  </a:cubicBezTo>
                  <a:cubicBezTo>
                    <a:pt x="186" y="161"/>
                    <a:pt x="180" y="172"/>
                    <a:pt x="174" y="178"/>
                  </a:cubicBezTo>
                  <a:cubicBezTo>
                    <a:pt x="180" y="184"/>
                    <a:pt x="186" y="194"/>
                    <a:pt x="193" y="196"/>
                  </a:cubicBezTo>
                  <a:cubicBezTo>
                    <a:pt x="199" y="197"/>
                    <a:pt x="206" y="187"/>
                    <a:pt x="218" y="178"/>
                  </a:cubicBezTo>
                  <a:close/>
                  <a:moveTo>
                    <a:pt x="98" y="177"/>
                  </a:moveTo>
                  <a:cubicBezTo>
                    <a:pt x="86" y="169"/>
                    <a:pt x="78" y="161"/>
                    <a:pt x="71" y="161"/>
                  </a:cubicBezTo>
                  <a:cubicBezTo>
                    <a:pt x="65" y="162"/>
                    <a:pt x="59" y="173"/>
                    <a:pt x="54" y="179"/>
                  </a:cubicBezTo>
                  <a:cubicBezTo>
                    <a:pt x="60" y="185"/>
                    <a:pt x="66" y="195"/>
                    <a:pt x="74" y="196"/>
                  </a:cubicBezTo>
                  <a:cubicBezTo>
                    <a:pt x="80" y="196"/>
                    <a:pt x="87" y="186"/>
                    <a:pt x="98" y="177"/>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grpSp>
        <p:nvGrpSpPr>
          <p:cNvPr id="20" name="组合 28"/>
          <p:cNvGrpSpPr/>
          <p:nvPr/>
        </p:nvGrpSpPr>
        <p:grpSpPr bwMode="auto">
          <a:xfrm>
            <a:off x="577056" y="2378434"/>
            <a:ext cx="1001713" cy="1001713"/>
            <a:chOff x="559093" y="2366742"/>
            <a:chExt cx="1001898" cy="1001899"/>
          </a:xfrm>
        </p:grpSpPr>
        <p:sp>
          <p:nvSpPr>
            <p:cNvPr id="21" name="Freeform 7"/>
            <p:cNvSpPr/>
            <p:nvPr/>
          </p:nvSpPr>
          <p:spPr bwMode="auto">
            <a:xfrm>
              <a:off x="559093" y="2366742"/>
              <a:ext cx="1001898" cy="1001899"/>
            </a:xfrm>
            <a:custGeom>
              <a:avLst/>
              <a:gdLst>
                <a:gd name="T0" fmla="*/ 2147483646 w 553"/>
                <a:gd name="T1" fmla="*/ 2147483646 h 553"/>
                <a:gd name="T2" fmla="*/ 0 w 553"/>
                <a:gd name="T3" fmla="*/ 2147483646 h 553"/>
                <a:gd name="T4" fmla="*/ 0 w 553"/>
                <a:gd name="T5" fmla="*/ 0 h 553"/>
                <a:gd name="T6" fmla="*/ 2147483646 w 553"/>
                <a:gd name="T7" fmla="*/ 0 h 553"/>
                <a:gd name="T8" fmla="*/ 2147483646 w 553"/>
                <a:gd name="T9" fmla="*/ 2147483646 h 553"/>
                <a:gd name="T10" fmla="*/ 2147483646 w 553"/>
                <a:gd name="T11" fmla="*/ 2147483646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3">
                  <a:moveTo>
                    <a:pt x="553" y="553"/>
                  </a:moveTo>
                  <a:lnTo>
                    <a:pt x="0" y="553"/>
                  </a:lnTo>
                  <a:lnTo>
                    <a:pt x="0" y="0"/>
                  </a:lnTo>
                  <a:lnTo>
                    <a:pt x="553" y="0"/>
                  </a:lnTo>
                  <a:lnTo>
                    <a:pt x="553" y="553"/>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849474" y="2638611"/>
              <a:ext cx="421136" cy="458160"/>
              <a:chOff x="4817542" y="-1397634"/>
              <a:chExt cx="651037" cy="708275"/>
            </a:xfrm>
            <a:solidFill>
              <a:schemeClr val="bg1"/>
            </a:solidFill>
          </p:grpSpPr>
          <p:sp>
            <p:nvSpPr>
              <p:cNvPr id="23" name="Freeform 86"/>
              <p:cNvSpPr/>
              <p:nvPr/>
            </p:nvSpPr>
            <p:spPr bwMode="auto">
              <a:xfrm>
                <a:off x="4817542" y="-1138509"/>
                <a:ext cx="651037" cy="449150"/>
              </a:xfrm>
              <a:custGeom>
                <a:avLst/>
                <a:gdLst>
                  <a:gd name="T0" fmla="*/ 129 w 203"/>
                  <a:gd name="T1" fmla="*/ 90 h 154"/>
                  <a:gd name="T2" fmla="*/ 129 w 203"/>
                  <a:gd name="T3" fmla="*/ 127 h 154"/>
                  <a:gd name="T4" fmla="*/ 104 w 203"/>
                  <a:gd name="T5" fmla="*/ 154 h 154"/>
                  <a:gd name="T6" fmla="*/ 79 w 203"/>
                  <a:gd name="T7" fmla="*/ 127 h 154"/>
                  <a:gd name="T8" fmla="*/ 79 w 203"/>
                  <a:gd name="T9" fmla="*/ 100 h 154"/>
                  <a:gd name="T10" fmla="*/ 71 w 203"/>
                  <a:gd name="T11" fmla="*/ 83 h 154"/>
                  <a:gd name="T12" fmla="*/ 65 w 203"/>
                  <a:gd name="T13" fmla="*/ 85 h 154"/>
                  <a:gd name="T14" fmla="*/ 65 w 203"/>
                  <a:gd name="T15" fmla="*/ 119 h 154"/>
                  <a:gd name="T16" fmla="*/ 45 w 203"/>
                  <a:gd name="T17" fmla="*/ 138 h 154"/>
                  <a:gd name="T18" fmla="*/ 23 w 203"/>
                  <a:gd name="T19" fmla="*/ 118 h 154"/>
                  <a:gd name="T20" fmla="*/ 10 w 203"/>
                  <a:gd name="T21" fmla="*/ 66 h 154"/>
                  <a:gd name="T22" fmla="*/ 1 w 203"/>
                  <a:gd name="T23" fmla="*/ 15 h 154"/>
                  <a:gd name="T24" fmla="*/ 13 w 203"/>
                  <a:gd name="T25" fmla="*/ 5 h 154"/>
                  <a:gd name="T26" fmla="*/ 41 w 203"/>
                  <a:gd name="T27" fmla="*/ 0 h 154"/>
                  <a:gd name="T28" fmla="*/ 45 w 203"/>
                  <a:gd name="T29" fmla="*/ 38 h 154"/>
                  <a:gd name="T30" fmla="*/ 54 w 203"/>
                  <a:gd name="T31" fmla="*/ 72 h 154"/>
                  <a:gd name="T32" fmla="*/ 49 w 203"/>
                  <a:gd name="T33" fmla="*/ 28 h 154"/>
                  <a:gd name="T34" fmla="*/ 65 w 203"/>
                  <a:gd name="T35" fmla="*/ 5 h 154"/>
                  <a:gd name="T36" fmla="*/ 144 w 203"/>
                  <a:gd name="T37" fmla="*/ 5 h 154"/>
                  <a:gd name="T38" fmla="*/ 160 w 203"/>
                  <a:gd name="T39" fmla="*/ 25 h 154"/>
                  <a:gd name="T40" fmla="*/ 158 w 203"/>
                  <a:gd name="T41" fmla="*/ 73 h 154"/>
                  <a:gd name="T42" fmla="*/ 168 w 203"/>
                  <a:gd name="T43" fmla="*/ 2 h 154"/>
                  <a:gd name="T44" fmla="*/ 199 w 203"/>
                  <a:gd name="T45" fmla="*/ 37 h 154"/>
                  <a:gd name="T46" fmla="*/ 181 w 203"/>
                  <a:gd name="T47" fmla="*/ 81 h 154"/>
                  <a:gd name="T48" fmla="*/ 177 w 203"/>
                  <a:gd name="T49" fmla="*/ 112 h 154"/>
                  <a:gd name="T50" fmla="*/ 156 w 203"/>
                  <a:gd name="T51" fmla="*/ 138 h 154"/>
                  <a:gd name="T52" fmla="*/ 135 w 203"/>
                  <a:gd name="T53" fmla="*/ 111 h 154"/>
                  <a:gd name="T54" fmla="*/ 135 w 203"/>
                  <a:gd name="T55" fmla="*/ 90 h 154"/>
                  <a:gd name="T56" fmla="*/ 129 w 203"/>
                  <a:gd name="T57" fmla="*/ 9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3" h="154">
                    <a:moveTo>
                      <a:pt x="129" y="90"/>
                    </a:moveTo>
                    <a:cubicBezTo>
                      <a:pt x="129" y="102"/>
                      <a:pt x="128" y="115"/>
                      <a:pt x="129" y="127"/>
                    </a:cubicBezTo>
                    <a:cubicBezTo>
                      <a:pt x="131" y="151"/>
                      <a:pt x="120" y="154"/>
                      <a:pt x="104" y="154"/>
                    </a:cubicBezTo>
                    <a:cubicBezTo>
                      <a:pt x="87" y="153"/>
                      <a:pt x="77" y="150"/>
                      <a:pt x="79" y="127"/>
                    </a:cubicBezTo>
                    <a:cubicBezTo>
                      <a:pt x="80" y="118"/>
                      <a:pt x="80" y="109"/>
                      <a:pt x="79" y="100"/>
                    </a:cubicBezTo>
                    <a:cubicBezTo>
                      <a:pt x="78" y="94"/>
                      <a:pt x="74" y="89"/>
                      <a:pt x="71" y="83"/>
                    </a:cubicBezTo>
                    <a:cubicBezTo>
                      <a:pt x="69" y="84"/>
                      <a:pt x="67" y="85"/>
                      <a:pt x="65" y="85"/>
                    </a:cubicBezTo>
                    <a:cubicBezTo>
                      <a:pt x="65" y="96"/>
                      <a:pt x="65" y="108"/>
                      <a:pt x="65" y="119"/>
                    </a:cubicBezTo>
                    <a:cubicBezTo>
                      <a:pt x="66" y="133"/>
                      <a:pt x="56" y="137"/>
                      <a:pt x="45" y="138"/>
                    </a:cubicBezTo>
                    <a:cubicBezTo>
                      <a:pt x="33" y="138"/>
                      <a:pt x="23" y="134"/>
                      <a:pt x="23" y="118"/>
                    </a:cubicBezTo>
                    <a:cubicBezTo>
                      <a:pt x="24" y="100"/>
                      <a:pt x="24" y="83"/>
                      <a:pt x="10" y="66"/>
                    </a:cubicBezTo>
                    <a:cubicBezTo>
                      <a:pt x="0" y="54"/>
                      <a:pt x="2" y="32"/>
                      <a:pt x="1" y="15"/>
                    </a:cubicBezTo>
                    <a:cubicBezTo>
                      <a:pt x="0" y="12"/>
                      <a:pt x="8" y="7"/>
                      <a:pt x="13" y="5"/>
                    </a:cubicBezTo>
                    <a:cubicBezTo>
                      <a:pt x="21" y="2"/>
                      <a:pt x="30" y="2"/>
                      <a:pt x="41" y="0"/>
                    </a:cubicBezTo>
                    <a:cubicBezTo>
                      <a:pt x="42" y="14"/>
                      <a:pt x="44" y="26"/>
                      <a:pt x="45" y="38"/>
                    </a:cubicBezTo>
                    <a:cubicBezTo>
                      <a:pt x="47" y="50"/>
                      <a:pt x="49" y="61"/>
                      <a:pt x="54" y="72"/>
                    </a:cubicBezTo>
                    <a:cubicBezTo>
                      <a:pt x="53" y="58"/>
                      <a:pt x="51" y="43"/>
                      <a:pt x="49" y="28"/>
                    </a:cubicBezTo>
                    <a:cubicBezTo>
                      <a:pt x="46" y="14"/>
                      <a:pt x="48" y="5"/>
                      <a:pt x="65" y="5"/>
                    </a:cubicBezTo>
                    <a:cubicBezTo>
                      <a:pt x="92" y="5"/>
                      <a:pt x="118" y="4"/>
                      <a:pt x="144" y="5"/>
                    </a:cubicBezTo>
                    <a:cubicBezTo>
                      <a:pt x="158" y="5"/>
                      <a:pt x="163" y="12"/>
                      <a:pt x="160" y="25"/>
                    </a:cubicBezTo>
                    <a:cubicBezTo>
                      <a:pt x="157" y="41"/>
                      <a:pt x="156" y="57"/>
                      <a:pt x="158" y="73"/>
                    </a:cubicBezTo>
                    <a:cubicBezTo>
                      <a:pt x="161" y="49"/>
                      <a:pt x="164" y="26"/>
                      <a:pt x="168" y="2"/>
                    </a:cubicBezTo>
                    <a:cubicBezTo>
                      <a:pt x="203" y="7"/>
                      <a:pt x="202" y="7"/>
                      <a:pt x="199" y="37"/>
                    </a:cubicBezTo>
                    <a:cubicBezTo>
                      <a:pt x="196" y="54"/>
                      <a:pt x="196" y="69"/>
                      <a:pt x="181" y="81"/>
                    </a:cubicBezTo>
                    <a:cubicBezTo>
                      <a:pt x="175" y="86"/>
                      <a:pt x="177" y="101"/>
                      <a:pt x="177" y="112"/>
                    </a:cubicBezTo>
                    <a:cubicBezTo>
                      <a:pt x="178" y="128"/>
                      <a:pt x="173" y="138"/>
                      <a:pt x="156" y="138"/>
                    </a:cubicBezTo>
                    <a:cubicBezTo>
                      <a:pt x="138" y="138"/>
                      <a:pt x="134" y="127"/>
                      <a:pt x="135" y="111"/>
                    </a:cubicBezTo>
                    <a:cubicBezTo>
                      <a:pt x="136" y="104"/>
                      <a:pt x="135" y="97"/>
                      <a:pt x="135" y="90"/>
                    </a:cubicBezTo>
                    <a:cubicBezTo>
                      <a:pt x="133" y="90"/>
                      <a:pt x="131" y="90"/>
                      <a:pt x="129" y="90"/>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sp>
            <p:nvSpPr>
              <p:cNvPr id="24" name="Freeform 87"/>
              <p:cNvSpPr/>
              <p:nvPr/>
            </p:nvSpPr>
            <p:spPr bwMode="auto">
              <a:xfrm>
                <a:off x="5019640" y="-1397634"/>
                <a:ext cx="267201" cy="244316"/>
              </a:xfrm>
              <a:custGeom>
                <a:avLst/>
                <a:gdLst>
                  <a:gd name="T0" fmla="*/ 82 w 83"/>
                  <a:gd name="T1" fmla="*/ 44 h 84"/>
                  <a:gd name="T2" fmla="*/ 40 w 83"/>
                  <a:gd name="T3" fmla="*/ 83 h 84"/>
                  <a:gd name="T4" fmla="*/ 0 w 83"/>
                  <a:gd name="T5" fmla="*/ 41 h 84"/>
                  <a:gd name="T6" fmla="*/ 44 w 83"/>
                  <a:gd name="T7" fmla="*/ 2 h 84"/>
                  <a:gd name="T8" fmla="*/ 82 w 83"/>
                  <a:gd name="T9" fmla="*/ 44 h 84"/>
                </a:gdLst>
                <a:ahLst/>
                <a:cxnLst>
                  <a:cxn ang="0">
                    <a:pos x="T0" y="T1"/>
                  </a:cxn>
                  <a:cxn ang="0">
                    <a:pos x="T2" y="T3"/>
                  </a:cxn>
                  <a:cxn ang="0">
                    <a:pos x="T4" y="T5"/>
                  </a:cxn>
                  <a:cxn ang="0">
                    <a:pos x="T6" y="T7"/>
                  </a:cxn>
                  <a:cxn ang="0">
                    <a:pos x="T8" y="T9"/>
                  </a:cxn>
                </a:cxnLst>
                <a:rect l="0" t="0" r="r" b="b"/>
                <a:pathLst>
                  <a:path w="83" h="84">
                    <a:moveTo>
                      <a:pt x="82" y="44"/>
                    </a:moveTo>
                    <a:cubicBezTo>
                      <a:pt x="81" y="66"/>
                      <a:pt x="63" y="84"/>
                      <a:pt x="40" y="83"/>
                    </a:cubicBezTo>
                    <a:cubicBezTo>
                      <a:pt x="17" y="83"/>
                      <a:pt x="0" y="64"/>
                      <a:pt x="0" y="41"/>
                    </a:cubicBezTo>
                    <a:cubicBezTo>
                      <a:pt x="1" y="18"/>
                      <a:pt x="21" y="0"/>
                      <a:pt x="44" y="2"/>
                    </a:cubicBezTo>
                    <a:cubicBezTo>
                      <a:pt x="66" y="3"/>
                      <a:pt x="83" y="21"/>
                      <a:pt x="82" y="44"/>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sp>
            <p:nvSpPr>
              <p:cNvPr id="25" name="Freeform 88"/>
              <p:cNvSpPr/>
              <p:nvPr/>
            </p:nvSpPr>
            <p:spPr bwMode="auto">
              <a:xfrm>
                <a:off x="5279964" y="-1356705"/>
                <a:ext cx="169543" cy="212234"/>
              </a:xfrm>
              <a:custGeom>
                <a:avLst/>
                <a:gdLst>
                  <a:gd name="T0" fmla="*/ 0 w 53"/>
                  <a:gd name="T1" fmla="*/ 64 h 73"/>
                  <a:gd name="T2" fmla="*/ 8 w 53"/>
                  <a:gd name="T3" fmla="*/ 5 h 73"/>
                  <a:gd name="T4" fmla="*/ 45 w 53"/>
                  <a:gd name="T5" fmla="*/ 21 h 73"/>
                  <a:gd name="T6" fmla="*/ 38 w 53"/>
                  <a:gd name="T7" fmla="*/ 61 h 73"/>
                  <a:gd name="T8" fmla="*/ 0 w 53"/>
                  <a:gd name="T9" fmla="*/ 64 h 73"/>
                </a:gdLst>
                <a:ahLst/>
                <a:cxnLst>
                  <a:cxn ang="0">
                    <a:pos x="T0" y="T1"/>
                  </a:cxn>
                  <a:cxn ang="0">
                    <a:pos x="T2" y="T3"/>
                  </a:cxn>
                  <a:cxn ang="0">
                    <a:pos x="T4" y="T5"/>
                  </a:cxn>
                  <a:cxn ang="0">
                    <a:pos x="T6" y="T7"/>
                  </a:cxn>
                  <a:cxn ang="0">
                    <a:pos x="T8" y="T9"/>
                  </a:cxn>
                </a:cxnLst>
                <a:rect l="0" t="0" r="r" b="b"/>
                <a:pathLst>
                  <a:path w="53" h="73">
                    <a:moveTo>
                      <a:pt x="0" y="64"/>
                    </a:moveTo>
                    <a:cubicBezTo>
                      <a:pt x="3" y="42"/>
                      <a:pt x="5" y="25"/>
                      <a:pt x="8" y="5"/>
                    </a:cubicBezTo>
                    <a:cubicBezTo>
                      <a:pt x="23" y="0"/>
                      <a:pt x="37" y="5"/>
                      <a:pt x="45" y="21"/>
                    </a:cubicBezTo>
                    <a:cubicBezTo>
                      <a:pt x="53" y="35"/>
                      <a:pt x="51" y="50"/>
                      <a:pt x="38" y="61"/>
                    </a:cubicBezTo>
                    <a:cubicBezTo>
                      <a:pt x="25" y="72"/>
                      <a:pt x="11" y="73"/>
                      <a:pt x="0" y="64"/>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sp>
            <p:nvSpPr>
              <p:cNvPr id="26" name="Freeform 89"/>
              <p:cNvSpPr/>
              <p:nvPr/>
            </p:nvSpPr>
            <p:spPr bwMode="auto">
              <a:xfrm>
                <a:off x="4857164" y="-1354407"/>
                <a:ext cx="169543" cy="213464"/>
              </a:xfrm>
              <a:custGeom>
                <a:avLst/>
                <a:gdLst>
                  <a:gd name="T0" fmla="*/ 45 w 53"/>
                  <a:gd name="T1" fmla="*/ 5 h 73"/>
                  <a:gd name="T2" fmla="*/ 53 w 53"/>
                  <a:gd name="T3" fmla="*/ 63 h 73"/>
                  <a:gd name="T4" fmla="*/ 16 w 53"/>
                  <a:gd name="T5" fmla="*/ 61 h 73"/>
                  <a:gd name="T6" fmla="*/ 7 w 53"/>
                  <a:gd name="T7" fmla="*/ 22 h 73"/>
                  <a:gd name="T8" fmla="*/ 45 w 53"/>
                  <a:gd name="T9" fmla="*/ 5 h 73"/>
                </a:gdLst>
                <a:ahLst/>
                <a:cxnLst>
                  <a:cxn ang="0">
                    <a:pos x="T0" y="T1"/>
                  </a:cxn>
                  <a:cxn ang="0">
                    <a:pos x="T2" y="T3"/>
                  </a:cxn>
                  <a:cxn ang="0">
                    <a:pos x="T4" y="T5"/>
                  </a:cxn>
                  <a:cxn ang="0">
                    <a:pos x="T6" y="T7"/>
                  </a:cxn>
                  <a:cxn ang="0">
                    <a:pos x="T8" y="T9"/>
                  </a:cxn>
                </a:cxnLst>
                <a:rect l="0" t="0" r="r" b="b"/>
                <a:pathLst>
                  <a:path w="53" h="73">
                    <a:moveTo>
                      <a:pt x="45" y="5"/>
                    </a:moveTo>
                    <a:cubicBezTo>
                      <a:pt x="47" y="24"/>
                      <a:pt x="50" y="41"/>
                      <a:pt x="53" y="63"/>
                    </a:cubicBezTo>
                    <a:cubicBezTo>
                      <a:pt x="43" y="73"/>
                      <a:pt x="29" y="71"/>
                      <a:pt x="16" y="61"/>
                    </a:cubicBezTo>
                    <a:cubicBezTo>
                      <a:pt x="2" y="51"/>
                      <a:pt x="0" y="37"/>
                      <a:pt x="7" y="22"/>
                    </a:cubicBezTo>
                    <a:cubicBezTo>
                      <a:pt x="14" y="6"/>
                      <a:pt x="28" y="0"/>
                      <a:pt x="45" y="5"/>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grpSp>
      </p:grpSp>
      <p:grpSp>
        <p:nvGrpSpPr>
          <p:cNvPr id="27" name="组合 35"/>
          <p:cNvGrpSpPr/>
          <p:nvPr/>
        </p:nvGrpSpPr>
        <p:grpSpPr bwMode="auto">
          <a:xfrm>
            <a:off x="577056" y="1214797"/>
            <a:ext cx="1001713" cy="1000125"/>
            <a:chOff x="559093" y="1203598"/>
            <a:chExt cx="1001898" cy="1000087"/>
          </a:xfrm>
        </p:grpSpPr>
        <p:sp>
          <p:nvSpPr>
            <p:cNvPr id="28" name="Freeform 6"/>
            <p:cNvSpPr/>
            <p:nvPr/>
          </p:nvSpPr>
          <p:spPr bwMode="auto">
            <a:xfrm>
              <a:off x="559093" y="1203598"/>
              <a:ext cx="1001898" cy="1000087"/>
            </a:xfrm>
            <a:custGeom>
              <a:avLst/>
              <a:gdLst>
                <a:gd name="T0" fmla="*/ 1815189154 w 553"/>
                <a:gd name="T1" fmla="*/ 1811909434 h 552"/>
                <a:gd name="T2" fmla="*/ 0 w 553"/>
                <a:gd name="T3" fmla="*/ 1811909434 h 552"/>
                <a:gd name="T4" fmla="*/ 0 w 553"/>
                <a:gd name="T5" fmla="*/ 0 h 552"/>
                <a:gd name="T6" fmla="*/ 1815189154 w 553"/>
                <a:gd name="T7" fmla="*/ 0 h 552"/>
                <a:gd name="T8" fmla="*/ 1815189154 w 553"/>
                <a:gd name="T9" fmla="*/ 1811909434 h 552"/>
                <a:gd name="T10" fmla="*/ 1815189154 w 553"/>
                <a:gd name="T11" fmla="*/ 1811909434 h 5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2">
                  <a:moveTo>
                    <a:pt x="553" y="552"/>
                  </a:moveTo>
                  <a:lnTo>
                    <a:pt x="0" y="552"/>
                  </a:lnTo>
                  <a:lnTo>
                    <a:pt x="0" y="0"/>
                  </a:lnTo>
                  <a:lnTo>
                    <a:pt x="553" y="0"/>
                  </a:lnTo>
                  <a:lnTo>
                    <a:pt x="553" y="552"/>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888811" y="1488446"/>
              <a:ext cx="342462" cy="430390"/>
              <a:chOff x="5933655" y="-1354673"/>
              <a:chExt cx="529413" cy="665345"/>
            </a:xfrm>
            <a:solidFill>
              <a:schemeClr val="bg1"/>
            </a:solidFill>
          </p:grpSpPr>
          <p:sp>
            <p:nvSpPr>
              <p:cNvPr id="30" name="Freeform 94"/>
              <p:cNvSpPr/>
              <p:nvPr/>
            </p:nvSpPr>
            <p:spPr bwMode="auto">
              <a:xfrm>
                <a:off x="5933655" y="-1177095"/>
                <a:ext cx="529413" cy="487767"/>
              </a:xfrm>
              <a:custGeom>
                <a:avLst/>
                <a:gdLst>
                  <a:gd name="T0" fmla="*/ 19 w 180"/>
                  <a:gd name="T1" fmla="*/ 0 h 184"/>
                  <a:gd name="T2" fmla="*/ 50 w 180"/>
                  <a:gd name="T3" fmla="*/ 0 h 184"/>
                  <a:gd name="T4" fmla="*/ 92 w 180"/>
                  <a:gd name="T5" fmla="*/ 46 h 184"/>
                  <a:gd name="T6" fmla="*/ 131 w 180"/>
                  <a:gd name="T7" fmla="*/ 0 h 184"/>
                  <a:gd name="T8" fmla="*/ 162 w 180"/>
                  <a:gd name="T9" fmla="*/ 0 h 184"/>
                  <a:gd name="T10" fmla="*/ 175 w 180"/>
                  <a:gd name="T11" fmla="*/ 123 h 184"/>
                  <a:gd name="T12" fmla="*/ 179 w 180"/>
                  <a:gd name="T13" fmla="*/ 162 h 184"/>
                  <a:gd name="T14" fmla="*/ 159 w 180"/>
                  <a:gd name="T15" fmla="*/ 184 h 184"/>
                  <a:gd name="T16" fmla="*/ 21 w 180"/>
                  <a:gd name="T17" fmla="*/ 184 h 184"/>
                  <a:gd name="T18" fmla="*/ 2 w 180"/>
                  <a:gd name="T19" fmla="*/ 156 h 184"/>
                  <a:gd name="T20" fmla="*/ 19 w 180"/>
                  <a:gd name="T21"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184">
                    <a:moveTo>
                      <a:pt x="19" y="0"/>
                    </a:moveTo>
                    <a:cubicBezTo>
                      <a:pt x="30" y="0"/>
                      <a:pt x="39" y="0"/>
                      <a:pt x="50" y="0"/>
                    </a:cubicBezTo>
                    <a:cubicBezTo>
                      <a:pt x="55" y="23"/>
                      <a:pt x="63" y="47"/>
                      <a:pt x="92" y="46"/>
                    </a:cubicBezTo>
                    <a:cubicBezTo>
                      <a:pt x="118" y="45"/>
                      <a:pt x="125" y="22"/>
                      <a:pt x="131" y="0"/>
                    </a:cubicBezTo>
                    <a:cubicBezTo>
                      <a:pt x="140" y="0"/>
                      <a:pt x="150" y="0"/>
                      <a:pt x="162" y="0"/>
                    </a:cubicBezTo>
                    <a:cubicBezTo>
                      <a:pt x="166" y="41"/>
                      <a:pt x="171" y="82"/>
                      <a:pt x="175" y="123"/>
                    </a:cubicBezTo>
                    <a:cubicBezTo>
                      <a:pt x="176" y="136"/>
                      <a:pt x="178" y="149"/>
                      <a:pt x="179" y="162"/>
                    </a:cubicBezTo>
                    <a:cubicBezTo>
                      <a:pt x="180" y="176"/>
                      <a:pt x="173" y="184"/>
                      <a:pt x="159" y="184"/>
                    </a:cubicBezTo>
                    <a:cubicBezTo>
                      <a:pt x="113" y="184"/>
                      <a:pt x="67" y="184"/>
                      <a:pt x="21" y="184"/>
                    </a:cubicBezTo>
                    <a:cubicBezTo>
                      <a:pt x="3" y="184"/>
                      <a:pt x="0" y="171"/>
                      <a:pt x="2" y="156"/>
                    </a:cubicBezTo>
                    <a:cubicBezTo>
                      <a:pt x="7" y="105"/>
                      <a:pt x="13" y="53"/>
                      <a:pt x="19" y="0"/>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sp>
            <p:nvSpPr>
              <p:cNvPr id="31" name="Freeform 95"/>
              <p:cNvSpPr/>
              <p:nvPr/>
            </p:nvSpPr>
            <p:spPr bwMode="auto">
              <a:xfrm>
                <a:off x="6030822" y="-1354673"/>
                <a:ext cx="332596" cy="169705"/>
              </a:xfrm>
              <a:custGeom>
                <a:avLst/>
                <a:gdLst>
                  <a:gd name="T0" fmla="*/ 108 w 113"/>
                  <a:gd name="T1" fmla="*/ 62 h 64"/>
                  <a:gd name="T2" fmla="*/ 93 w 113"/>
                  <a:gd name="T3" fmla="*/ 48 h 64"/>
                  <a:gd name="T4" fmla="*/ 57 w 113"/>
                  <a:gd name="T5" fmla="*/ 20 h 64"/>
                  <a:gd name="T6" fmla="*/ 22 w 113"/>
                  <a:gd name="T7" fmla="*/ 49 h 64"/>
                  <a:gd name="T8" fmla="*/ 3 w 113"/>
                  <a:gd name="T9" fmla="*/ 64 h 64"/>
                  <a:gd name="T10" fmla="*/ 54 w 113"/>
                  <a:gd name="T11" fmla="*/ 2 h 64"/>
                  <a:gd name="T12" fmla="*/ 108 w 113"/>
                  <a:gd name="T13" fmla="*/ 62 h 64"/>
                </a:gdLst>
                <a:ahLst/>
                <a:cxnLst>
                  <a:cxn ang="0">
                    <a:pos x="T0" y="T1"/>
                  </a:cxn>
                  <a:cxn ang="0">
                    <a:pos x="T2" y="T3"/>
                  </a:cxn>
                  <a:cxn ang="0">
                    <a:pos x="T4" y="T5"/>
                  </a:cxn>
                  <a:cxn ang="0">
                    <a:pos x="T6" y="T7"/>
                  </a:cxn>
                  <a:cxn ang="0">
                    <a:pos x="T8" y="T9"/>
                  </a:cxn>
                  <a:cxn ang="0">
                    <a:pos x="T10" y="T11"/>
                  </a:cxn>
                  <a:cxn ang="0">
                    <a:pos x="T12" y="T13"/>
                  </a:cxn>
                </a:cxnLst>
                <a:rect l="0" t="0" r="r" b="b"/>
                <a:pathLst>
                  <a:path w="113" h="64">
                    <a:moveTo>
                      <a:pt x="108" y="62"/>
                    </a:moveTo>
                    <a:cubicBezTo>
                      <a:pt x="103" y="57"/>
                      <a:pt x="96" y="54"/>
                      <a:pt x="93" y="48"/>
                    </a:cubicBezTo>
                    <a:cubicBezTo>
                      <a:pt x="85" y="32"/>
                      <a:pt x="75" y="20"/>
                      <a:pt x="57" y="20"/>
                    </a:cubicBezTo>
                    <a:cubicBezTo>
                      <a:pt x="39" y="21"/>
                      <a:pt x="29" y="33"/>
                      <a:pt x="22" y="49"/>
                    </a:cubicBezTo>
                    <a:cubicBezTo>
                      <a:pt x="19" y="54"/>
                      <a:pt x="11" y="57"/>
                      <a:pt x="3" y="64"/>
                    </a:cubicBezTo>
                    <a:cubicBezTo>
                      <a:pt x="0" y="29"/>
                      <a:pt x="23" y="3"/>
                      <a:pt x="54" y="2"/>
                    </a:cubicBezTo>
                    <a:cubicBezTo>
                      <a:pt x="87" y="0"/>
                      <a:pt x="113" y="24"/>
                      <a:pt x="108" y="62"/>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grpSp>
      </p:grpSp>
      <p:grpSp>
        <p:nvGrpSpPr>
          <p:cNvPr id="32" name="组合 31"/>
          <p:cNvGrpSpPr/>
          <p:nvPr/>
        </p:nvGrpSpPr>
        <p:grpSpPr>
          <a:xfrm>
            <a:off x="4110831" y="2397484"/>
            <a:ext cx="1000125" cy="1000125"/>
            <a:chOff x="4072731" y="2276475"/>
            <a:chExt cx="1000125" cy="1000125"/>
          </a:xfrm>
        </p:grpSpPr>
        <p:sp>
          <p:nvSpPr>
            <p:cNvPr id="33" name="Freeform 13"/>
            <p:cNvSpPr/>
            <p:nvPr/>
          </p:nvSpPr>
          <p:spPr bwMode="auto">
            <a:xfrm>
              <a:off x="4072731" y="2276475"/>
              <a:ext cx="1000125" cy="1000125"/>
            </a:xfrm>
            <a:custGeom>
              <a:avLst/>
              <a:gdLst>
                <a:gd name="T0" fmla="*/ 1811909434 w 552"/>
                <a:gd name="T1" fmla="*/ 1811909434 h 552"/>
                <a:gd name="T2" fmla="*/ 0 w 552"/>
                <a:gd name="T3" fmla="*/ 1811909434 h 552"/>
                <a:gd name="T4" fmla="*/ 0 w 552"/>
                <a:gd name="T5" fmla="*/ 0 h 552"/>
                <a:gd name="T6" fmla="*/ 1811909434 w 552"/>
                <a:gd name="T7" fmla="*/ 0 h 552"/>
                <a:gd name="T8" fmla="*/ 1811909434 w 552"/>
                <a:gd name="T9" fmla="*/ 1811909434 h 552"/>
                <a:gd name="T10" fmla="*/ 1811909434 w 552"/>
                <a:gd name="T11" fmla="*/ 1811909434 h 5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2" h="552">
                  <a:moveTo>
                    <a:pt x="552" y="552"/>
                  </a:moveTo>
                  <a:lnTo>
                    <a:pt x="0" y="552"/>
                  </a:lnTo>
                  <a:lnTo>
                    <a:pt x="0" y="0"/>
                  </a:lnTo>
                  <a:lnTo>
                    <a:pt x="552" y="0"/>
                  </a:lnTo>
                  <a:lnTo>
                    <a:pt x="552" y="552"/>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grpSp>
          <p:nvGrpSpPr>
            <p:cNvPr id="34" name="组合 33"/>
            <p:cNvGrpSpPr/>
            <p:nvPr/>
          </p:nvGrpSpPr>
          <p:grpSpPr bwMode="auto">
            <a:xfrm>
              <a:off x="4370840" y="2519833"/>
              <a:ext cx="403905" cy="513408"/>
              <a:chOff x="4033838" y="1887538"/>
              <a:chExt cx="1071562" cy="1362075"/>
            </a:xfrm>
            <a:solidFill>
              <a:schemeClr val="bg1"/>
            </a:solidFill>
            <a:effectLst>
              <a:innerShdw blurRad="114300">
                <a:prstClr val="black"/>
              </a:innerShdw>
            </a:effectLst>
          </p:grpSpPr>
          <p:sp>
            <p:nvSpPr>
              <p:cNvPr id="35" name="Freeform 8"/>
              <p:cNvSpPr/>
              <p:nvPr/>
            </p:nvSpPr>
            <p:spPr bwMode="auto">
              <a:xfrm>
                <a:off x="4375150" y="2201863"/>
                <a:ext cx="385762" cy="68263"/>
              </a:xfrm>
              <a:custGeom>
                <a:avLst/>
                <a:gdLst>
                  <a:gd name="T0" fmla="*/ 10 w 103"/>
                  <a:gd name="T1" fmla="*/ 0 h 18"/>
                  <a:gd name="T2" fmla="*/ 0 w 103"/>
                  <a:gd name="T3" fmla="*/ 9 h 18"/>
                  <a:gd name="T4" fmla="*/ 10 w 103"/>
                  <a:gd name="T5" fmla="*/ 18 h 18"/>
                  <a:gd name="T6" fmla="*/ 94 w 103"/>
                  <a:gd name="T7" fmla="*/ 18 h 18"/>
                  <a:gd name="T8" fmla="*/ 103 w 103"/>
                  <a:gd name="T9" fmla="*/ 9 h 18"/>
                  <a:gd name="T10" fmla="*/ 94 w 103"/>
                  <a:gd name="T11" fmla="*/ 0 h 18"/>
                  <a:gd name="T12" fmla="*/ 10 w 103"/>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103" h="18">
                    <a:moveTo>
                      <a:pt x="10" y="0"/>
                    </a:moveTo>
                    <a:cubicBezTo>
                      <a:pt x="4" y="0"/>
                      <a:pt x="0" y="4"/>
                      <a:pt x="0" y="9"/>
                    </a:cubicBezTo>
                    <a:cubicBezTo>
                      <a:pt x="0" y="14"/>
                      <a:pt x="4" y="18"/>
                      <a:pt x="10" y="18"/>
                    </a:cubicBezTo>
                    <a:cubicBezTo>
                      <a:pt x="94" y="18"/>
                      <a:pt x="94" y="18"/>
                      <a:pt x="94" y="18"/>
                    </a:cubicBezTo>
                    <a:cubicBezTo>
                      <a:pt x="99" y="18"/>
                      <a:pt x="103" y="14"/>
                      <a:pt x="103" y="9"/>
                    </a:cubicBezTo>
                    <a:cubicBezTo>
                      <a:pt x="103" y="4"/>
                      <a:pt x="99" y="0"/>
                      <a:pt x="94" y="0"/>
                    </a:cubicBezTo>
                    <a:lnTo>
                      <a:pt x="10" y="0"/>
                    </a:lnTo>
                    <a:close/>
                  </a:path>
                </a:pathLst>
              </a:custGeom>
              <a:solidFill>
                <a:schemeClr val="tx1">
                  <a:lumMod val="75000"/>
                  <a:lumOff val="25000"/>
                </a:schemeClr>
              </a:solidFill>
              <a:ln w="9525">
                <a:noFill/>
                <a:round/>
              </a:ln>
            </p:spPr>
            <p:txBody>
              <a:bodyPr/>
              <a:lstStyle/>
              <a:p>
                <a:pPr defTabSz="685800">
                  <a:defRPr/>
                </a:pPr>
                <a:endParaRPr lang="zh-CN" altLang="en-US" sz="1350">
                  <a:solidFill>
                    <a:prstClr val="black"/>
                  </a:solidFill>
                </a:endParaRPr>
              </a:p>
            </p:txBody>
          </p:sp>
          <p:sp>
            <p:nvSpPr>
              <p:cNvPr id="36" name="Freeform 9"/>
              <p:cNvSpPr/>
              <p:nvPr/>
            </p:nvSpPr>
            <p:spPr bwMode="auto">
              <a:xfrm>
                <a:off x="4232275" y="1887538"/>
                <a:ext cx="704850" cy="273050"/>
              </a:xfrm>
              <a:custGeom>
                <a:avLst/>
                <a:gdLst>
                  <a:gd name="T0" fmla="*/ 43 w 188"/>
                  <a:gd name="T1" fmla="*/ 73 h 73"/>
                  <a:gd name="T2" fmla="*/ 90 w 188"/>
                  <a:gd name="T3" fmla="*/ 73 h 73"/>
                  <a:gd name="T4" fmla="*/ 91 w 188"/>
                  <a:gd name="T5" fmla="*/ 73 h 73"/>
                  <a:gd name="T6" fmla="*/ 138 w 188"/>
                  <a:gd name="T7" fmla="*/ 73 h 73"/>
                  <a:gd name="T8" fmla="*/ 161 w 188"/>
                  <a:gd name="T9" fmla="*/ 18 h 73"/>
                  <a:gd name="T10" fmla="*/ 133 w 188"/>
                  <a:gd name="T11" fmla="*/ 13 h 73"/>
                  <a:gd name="T12" fmla="*/ 108 w 188"/>
                  <a:gd name="T13" fmla="*/ 45 h 73"/>
                  <a:gd name="T14" fmla="*/ 118 w 188"/>
                  <a:gd name="T15" fmla="*/ 5 h 73"/>
                  <a:gd name="T16" fmla="*/ 91 w 188"/>
                  <a:gd name="T17" fmla="*/ 0 h 73"/>
                  <a:gd name="T18" fmla="*/ 63 w 188"/>
                  <a:gd name="T19" fmla="*/ 5 h 73"/>
                  <a:gd name="T20" fmla="*/ 73 w 188"/>
                  <a:gd name="T21" fmla="*/ 45 h 73"/>
                  <a:gd name="T22" fmla="*/ 48 w 188"/>
                  <a:gd name="T23" fmla="*/ 13 h 73"/>
                  <a:gd name="T24" fmla="*/ 20 w 188"/>
                  <a:gd name="T25" fmla="*/ 18 h 73"/>
                  <a:gd name="T26" fmla="*/ 43 w 188"/>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73">
                    <a:moveTo>
                      <a:pt x="43" y="73"/>
                    </a:moveTo>
                    <a:cubicBezTo>
                      <a:pt x="90" y="73"/>
                      <a:pt x="90" y="73"/>
                      <a:pt x="90" y="73"/>
                    </a:cubicBezTo>
                    <a:cubicBezTo>
                      <a:pt x="91" y="73"/>
                      <a:pt x="91" y="73"/>
                      <a:pt x="91" y="73"/>
                    </a:cubicBezTo>
                    <a:cubicBezTo>
                      <a:pt x="138" y="73"/>
                      <a:pt x="138" y="73"/>
                      <a:pt x="138" y="73"/>
                    </a:cubicBezTo>
                    <a:cubicBezTo>
                      <a:pt x="152" y="25"/>
                      <a:pt x="188" y="31"/>
                      <a:pt x="161" y="18"/>
                    </a:cubicBezTo>
                    <a:cubicBezTo>
                      <a:pt x="155" y="14"/>
                      <a:pt x="138" y="7"/>
                      <a:pt x="133" y="13"/>
                    </a:cubicBezTo>
                    <a:cubicBezTo>
                      <a:pt x="128" y="18"/>
                      <a:pt x="122" y="44"/>
                      <a:pt x="108" y="45"/>
                    </a:cubicBezTo>
                    <a:cubicBezTo>
                      <a:pt x="109" y="37"/>
                      <a:pt x="124" y="14"/>
                      <a:pt x="118" y="5"/>
                    </a:cubicBezTo>
                    <a:cubicBezTo>
                      <a:pt x="115" y="0"/>
                      <a:pt x="96" y="0"/>
                      <a:pt x="91" y="0"/>
                    </a:cubicBezTo>
                    <a:cubicBezTo>
                      <a:pt x="85" y="0"/>
                      <a:pt x="66" y="0"/>
                      <a:pt x="63" y="5"/>
                    </a:cubicBezTo>
                    <a:cubicBezTo>
                      <a:pt x="57" y="14"/>
                      <a:pt x="72" y="37"/>
                      <a:pt x="73" y="45"/>
                    </a:cubicBezTo>
                    <a:cubicBezTo>
                      <a:pt x="59" y="44"/>
                      <a:pt x="53" y="18"/>
                      <a:pt x="48" y="13"/>
                    </a:cubicBezTo>
                    <a:cubicBezTo>
                      <a:pt x="43" y="7"/>
                      <a:pt x="26" y="11"/>
                      <a:pt x="20" y="18"/>
                    </a:cubicBezTo>
                    <a:cubicBezTo>
                      <a:pt x="0" y="40"/>
                      <a:pt x="29" y="25"/>
                      <a:pt x="43" y="73"/>
                    </a:cubicBezTo>
                    <a:close/>
                  </a:path>
                </a:pathLst>
              </a:custGeom>
              <a:solidFill>
                <a:schemeClr val="tx1">
                  <a:lumMod val="75000"/>
                  <a:lumOff val="25000"/>
                </a:schemeClr>
              </a:solidFill>
              <a:ln w="9525">
                <a:noFill/>
                <a:round/>
              </a:ln>
            </p:spPr>
            <p:txBody>
              <a:bodyPr/>
              <a:lstStyle/>
              <a:p>
                <a:pPr defTabSz="685800">
                  <a:defRPr/>
                </a:pPr>
                <a:endParaRPr lang="zh-CN" altLang="en-US" sz="1350">
                  <a:solidFill>
                    <a:prstClr val="black"/>
                  </a:solidFill>
                </a:endParaRPr>
              </a:p>
            </p:txBody>
          </p:sp>
          <p:grpSp>
            <p:nvGrpSpPr>
              <p:cNvPr id="37" name="组合 36"/>
              <p:cNvGrpSpPr/>
              <p:nvPr/>
            </p:nvGrpSpPr>
            <p:grpSpPr>
              <a:xfrm>
                <a:off x="4033838" y="2306638"/>
                <a:ext cx="1071562" cy="942975"/>
                <a:chOff x="4033838" y="2306638"/>
                <a:chExt cx="1071562" cy="942975"/>
              </a:xfrm>
              <a:grpFill/>
            </p:grpSpPr>
            <p:sp>
              <p:nvSpPr>
                <p:cNvPr id="38" name="Freeform 7"/>
                <p:cNvSpPr/>
                <p:nvPr/>
              </p:nvSpPr>
              <p:spPr bwMode="auto">
                <a:xfrm>
                  <a:off x="4598988" y="2828926"/>
                  <a:ext cx="101600" cy="160338"/>
                </a:xfrm>
                <a:custGeom>
                  <a:avLst/>
                  <a:gdLst>
                    <a:gd name="T0" fmla="*/ 9 w 27"/>
                    <a:gd name="T1" fmla="*/ 3 h 43"/>
                    <a:gd name="T2" fmla="*/ 3 w 27"/>
                    <a:gd name="T3" fmla="*/ 1 h 43"/>
                    <a:gd name="T4" fmla="*/ 0 w 27"/>
                    <a:gd name="T5" fmla="*/ 3 h 43"/>
                    <a:gd name="T6" fmla="*/ 0 w 27"/>
                    <a:gd name="T7" fmla="*/ 40 h 43"/>
                    <a:gd name="T8" fmla="*/ 4 w 27"/>
                    <a:gd name="T9" fmla="*/ 43 h 43"/>
                    <a:gd name="T10" fmla="*/ 18 w 27"/>
                    <a:gd name="T11" fmla="*/ 38 h 43"/>
                    <a:gd name="T12" fmla="*/ 23 w 27"/>
                    <a:gd name="T13" fmla="*/ 15 h 43"/>
                    <a:gd name="T14" fmla="*/ 9 w 27"/>
                    <a:gd name="T15" fmla="*/ 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43">
                      <a:moveTo>
                        <a:pt x="9" y="3"/>
                      </a:moveTo>
                      <a:cubicBezTo>
                        <a:pt x="8" y="3"/>
                        <a:pt x="3" y="1"/>
                        <a:pt x="3" y="1"/>
                      </a:cubicBezTo>
                      <a:cubicBezTo>
                        <a:pt x="1" y="0"/>
                        <a:pt x="0" y="1"/>
                        <a:pt x="0" y="3"/>
                      </a:cubicBezTo>
                      <a:cubicBezTo>
                        <a:pt x="0" y="40"/>
                        <a:pt x="0" y="40"/>
                        <a:pt x="0" y="40"/>
                      </a:cubicBezTo>
                      <a:cubicBezTo>
                        <a:pt x="0" y="42"/>
                        <a:pt x="2" y="43"/>
                        <a:pt x="4" y="43"/>
                      </a:cubicBezTo>
                      <a:cubicBezTo>
                        <a:pt x="4" y="43"/>
                        <a:pt x="14" y="42"/>
                        <a:pt x="18" y="38"/>
                      </a:cubicBezTo>
                      <a:cubicBezTo>
                        <a:pt x="25" y="33"/>
                        <a:pt x="27" y="23"/>
                        <a:pt x="23" y="15"/>
                      </a:cubicBezTo>
                      <a:cubicBezTo>
                        <a:pt x="20" y="10"/>
                        <a:pt x="14" y="6"/>
                        <a:pt x="9" y="3"/>
                      </a:cubicBezTo>
                      <a:close/>
                    </a:path>
                  </a:pathLst>
                </a:custGeom>
                <a:solidFill>
                  <a:schemeClr val="tx1">
                    <a:lumMod val="75000"/>
                    <a:lumOff val="25000"/>
                  </a:schemeClr>
                </a:solidFill>
                <a:ln w="9525">
                  <a:noFill/>
                  <a:round/>
                </a:ln>
              </p:spPr>
              <p:txBody>
                <a:bodyPr/>
                <a:lstStyle/>
                <a:p>
                  <a:pPr defTabSz="685800">
                    <a:defRPr/>
                  </a:pPr>
                  <a:endParaRPr lang="zh-CN" altLang="en-US" sz="1350">
                    <a:solidFill>
                      <a:prstClr val="black"/>
                    </a:solidFill>
                  </a:endParaRPr>
                </a:p>
              </p:txBody>
            </p:sp>
            <p:grpSp>
              <p:nvGrpSpPr>
                <p:cNvPr id="39" name="组合 38"/>
                <p:cNvGrpSpPr/>
                <p:nvPr/>
              </p:nvGrpSpPr>
              <p:grpSpPr>
                <a:xfrm>
                  <a:off x="4033838" y="2306638"/>
                  <a:ext cx="1071562" cy="942975"/>
                  <a:chOff x="4033838" y="2306638"/>
                  <a:chExt cx="1071562" cy="942975"/>
                </a:xfrm>
                <a:grpFill/>
              </p:grpSpPr>
              <p:sp>
                <p:nvSpPr>
                  <p:cNvPr id="40" name="Freeform 10"/>
                  <p:cNvSpPr/>
                  <p:nvPr/>
                </p:nvSpPr>
                <p:spPr bwMode="auto">
                  <a:xfrm>
                    <a:off x="4433888" y="2543176"/>
                    <a:ext cx="90487" cy="161925"/>
                  </a:xfrm>
                  <a:custGeom>
                    <a:avLst/>
                    <a:gdLst>
                      <a:gd name="T0" fmla="*/ 20 w 24"/>
                      <a:gd name="T1" fmla="*/ 1 h 43"/>
                      <a:gd name="T2" fmla="*/ 7 w 24"/>
                      <a:gd name="T3" fmla="*/ 7 h 43"/>
                      <a:gd name="T4" fmla="*/ 4 w 24"/>
                      <a:gd name="T5" fmla="*/ 31 h 43"/>
                      <a:gd name="T6" fmla="*/ 20 w 24"/>
                      <a:gd name="T7" fmla="*/ 42 h 43"/>
                      <a:gd name="T8" fmla="*/ 20 w 24"/>
                      <a:gd name="T9" fmla="*/ 42 h 43"/>
                      <a:gd name="T10" fmla="*/ 24 w 24"/>
                      <a:gd name="T11" fmla="*/ 40 h 43"/>
                      <a:gd name="T12" fmla="*/ 24 w 24"/>
                      <a:gd name="T13" fmla="*/ 4 h 43"/>
                      <a:gd name="T14" fmla="*/ 20 w 24"/>
                      <a:gd name="T15" fmla="*/ 1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3">
                        <a:moveTo>
                          <a:pt x="20" y="1"/>
                        </a:moveTo>
                        <a:cubicBezTo>
                          <a:pt x="20" y="1"/>
                          <a:pt x="12" y="3"/>
                          <a:pt x="7" y="7"/>
                        </a:cubicBezTo>
                        <a:cubicBezTo>
                          <a:pt x="1" y="12"/>
                          <a:pt x="0" y="23"/>
                          <a:pt x="4" y="31"/>
                        </a:cubicBezTo>
                        <a:cubicBezTo>
                          <a:pt x="8" y="37"/>
                          <a:pt x="13" y="39"/>
                          <a:pt x="20" y="42"/>
                        </a:cubicBezTo>
                        <a:cubicBezTo>
                          <a:pt x="20" y="42"/>
                          <a:pt x="20" y="42"/>
                          <a:pt x="20" y="42"/>
                        </a:cubicBezTo>
                        <a:cubicBezTo>
                          <a:pt x="22" y="43"/>
                          <a:pt x="24" y="42"/>
                          <a:pt x="24" y="40"/>
                        </a:cubicBezTo>
                        <a:cubicBezTo>
                          <a:pt x="24" y="4"/>
                          <a:pt x="24" y="4"/>
                          <a:pt x="24" y="4"/>
                        </a:cubicBezTo>
                        <a:cubicBezTo>
                          <a:pt x="24" y="2"/>
                          <a:pt x="22" y="0"/>
                          <a:pt x="20" y="1"/>
                        </a:cubicBezTo>
                        <a:close/>
                      </a:path>
                    </a:pathLst>
                  </a:custGeom>
                  <a:solidFill>
                    <a:schemeClr val="tx1">
                      <a:lumMod val="75000"/>
                      <a:lumOff val="25000"/>
                    </a:schemeClr>
                  </a:solidFill>
                  <a:ln w="9525">
                    <a:noFill/>
                    <a:round/>
                  </a:ln>
                </p:spPr>
                <p:txBody>
                  <a:bodyPr/>
                  <a:lstStyle/>
                  <a:p>
                    <a:pPr defTabSz="685800">
                      <a:defRPr/>
                    </a:pPr>
                    <a:endParaRPr lang="zh-CN" altLang="en-US" sz="1350">
                      <a:solidFill>
                        <a:prstClr val="black"/>
                      </a:solidFill>
                    </a:endParaRPr>
                  </a:p>
                </p:txBody>
              </p:sp>
              <p:sp>
                <p:nvSpPr>
                  <p:cNvPr id="41" name="Freeform 11"/>
                  <p:cNvSpPr>
                    <a:spLocks noEditPoints="1"/>
                  </p:cNvSpPr>
                  <p:nvPr/>
                </p:nvSpPr>
                <p:spPr bwMode="auto">
                  <a:xfrm>
                    <a:off x="4033838" y="2306638"/>
                    <a:ext cx="1071562" cy="942975"/>
                  </a:xfrm>
                  <a:custGeom>
                    <a:avLst/>
                    <a:gdLst>
                      <a:gd name="T0" fmla="*/ 192 w 286"/>
                      <a:gd name="T1" fmla="*/ 0 h 251"/>
                      <a:gd name="T2" fmla="*/ 146 w 286"/>
                      <a:gd name="T3" fmla="*/ 0 h 251"/>
                      <a:gd name="T4" fmla="*/ 140 w 286"/>
                      <a:gd name="T5" fmla="*/ 0 h 251"/>
                      <a:gd name="T6" fmla="*/ 94 w 286"/>
                      <a:gd name="T7" fmla="*/ 0 h 251"/>
                      <a:gd name="T8" fmla="*/ 1 w 286"/>
                      <a:gd name="T9" fmla="*/ 162 h 251"/>
                      <a:gd name="T10" fmla="*/ 143 w 286"/>
                      <a:gd name="T11" fmla="*/ 251 h 251"/>
                      <a:gd name="T12" fmla="*/ 143 w 286"/>
                      <a:gd name="T13" fmla="*/ 251 h 251"/>
                      <a:gd name="T14" fmla="*/ 143 w 286"/>
                      <a:gd name="T15" fmla="*/ 251 h 251"/>
                      <a:gd name="T16" fmla="*/ 285 w 286"/>
                      <a:gd name="T17" fmla="*/ 162 h 251"/>
                      <a:gd name="T18" fmla="*/ 192 w 286"/>
                      <a:gd name="T19" fmla="*/ 0 h 251"/>
                      <a:gd name="T20" fmla="*/ 185 w 286"/>
                      <a:gd name="T21" fmla="*/ 189 h 251"/>
                      <a:gd name="T22" fmla="*/ 155 w 286"/>
                      <a:gd name="T23" fmla="*/ 200 h 251"/>
                      <a:gd name="T24" fmla="*/ 151 w 286"/>
                      <a:gd name="T25" fmla="*/ 204 h 251"/>
                      <a:gd name="T26" fmla="*/ 151 w 286"/>
                      <a:gd name="T27" fmla="*/ 211 h 251"/>
                      <a:gd name="T28" fmla="*/ 147 w 286"/>
                      <a:gd name="T29" fmla="*/ 215 h 251"/>
                      <a:gd name="T30" fmla="*/ 134 w 286"/>
                      <a:gd name="T31" fmla="*/ 215 h 251"/>
                      <a:gd name="T32" fmla="*/ 131 w 286"/>
                      <a:gd name="T33" fmla="*/ 211 h 251"/>
                      <a:gd name="T34" fmla="*/ 131 w 286"/>
                      <a:gd name="T35" fmla="*/ 203 h 251"/>
                      <a:gd name="T36" fmla="*/ 127 w 286"/>
                      <a:gd name="T37" fmla="*/ 198 h 251"/>
                      <a:gd name="T38" fmla="*/ 89 w 286"/>
                      <a:gd name="T39" fmla="*/ 178 h 251"/>
                      <a:gd name="T40" fmla="*/ 105 w 286"/>
                      <a:gd name="T41" fmla="*/ 165 h 251"/>
                      <a:gd name="T42" fmla="*/ 106 w 286"/>
                      <a:gd name="T43" fmla="*/ 167 h 251"/>
                      <a:gd name="T44" fmla="*/ 107 w 286"/>
                      <a:gd name="T45" fmla="*/ 167 h 251"/>
                      <a:gd name="T46" fmla="*/ 108 w 286"/>
                      <a:gd name="T47" fmla="*/ 169 h 251"/>
                      <a:gd name="T48" fmla="*/ 124 w 286"/>
                      <a:gd name="T49" fmla="*/ 178 h 251"/>
                      <a:gd name="T50" fmla="*/ 127 w 286"/>
                      <a:gd name="T51" fmla="*/ 179 h 251"/>
                      <a:gd name="T52" fmla="*/ 131 w 286"/>
                      <a:gd name="T53" fmla="*/ 176 h 251"/>
                      <a:gd name="T54" fmla="*/ 131 w 286"/>
                      <a:gd name="T55" fmla="*/ 132 h 251"/>
                      <a:gd name="T56" fmla="*/ 127 w 286"/>
                      <a:gd name="T57" fmla="*/ 127 h 251"/>
                      <a:gd name="T58" fmla="*/ 107 w 286"/>
                      <a:gd name="T59" fmla="*/ 118 h 251"/>
                      <a:gd name="T60" fmla="*/ 93 w 286"/>
                      <a:gd name="T61" fmla="*/ 102 h 251"/>
                      <a:gd name="T62" fmla="*/ 101 w 286"/>
                      <a:gd name="T63" fmla="*/ 59 h 251"/>
                      <a:gd name="T64" fmla="*/ 127 w 286"/>
                      <a:gd name="T65" fmla="*/ 46 h 251"/>
                      <a:gd name="T66" fmla="*/ 131 w 286"/>
                      <a:gd name="T67" fmla="*/ 42 h 251"/>
                      <a:gd name="T68" fmla="*/ 131 w 286"/>
                      <a:gd name="T69" fmla="*/ 34 h 251"/>
                      <a:gd name="T70" fmla="*/ 134 w 286"/>
                      <a:gd name="T71" fmla="*/ 30 h 251"/>
                      <a:gd name="T72" fmla="*/ 147 w 286"/>
                      <a:gd name="T73" fmla="*/ 30 h 251"/>
                      <a:gd name="T74" fmla="*/ 151 w 286"/>
                      <a:gd name="T75" fmla="*/ 34 h 251"/>
                      <a:gd name="T76" fmla="*/ 151 w 286"/>
                      <a:gd name="T77" fmla="*/ 41 h 251"/>
                      <a:gd name="T78" fmla="*/ 155 w 286"/>
                      <a:gd name="T79" fmla="*/ 45 h 251"/>
                      <a:gd name="T80" fmla="*/ 162 w 286"/>
                      <a:gd name="T81" fmla="*/ 47 h 251"/>
                      <a:gd name="T82" fmla="*/ 191 w 286"/>
                      <a:gd name="T83" fmla="*/ 67 h 251"/>
                      <a:gd name="T84" fmla="*/ 175 w 286"/>
                      <a:gd name="T85" fmla="*/ 79 h 251"/>
                      <a:gd name="T86" fmla="*/ 174 w 286"/>
                      <a:gd name="T87" fmla="*/ 78 h 251"/>
                      <a:gd name="T88" fmla="*/ 173 w 286"/>
                      <a:gd name="T89" fmla="*/ 77 h 251"/>
                      <a:gd name="T90" fmla="*/ 172 w 286"/>
                      <a:gd name="T91" fmla="*/ 75 h 251"/>
                      <a:gd name="T92" fmla="*/ 156 w 286"/>
                      <a:gd name="T93" fmla="*/ 66 h 251"/>
                      <a:gd name="T94" fmla="*/ 155 w 286"/>
                      <a:gd name="T95" fmla="*/ 65 h 251"/>
                      <a:gd name="T96" fmla="*/ 151 w 286"/>
                      <a:gd name="T97" fmla="*/ 68 h 251"/>
                      <a:gd name="T98" fmla="*/ 151 w 286"/>
                      <a:gd name="T99" fmla="*/ 112 h 251"/>
                      <a:gd name="T100" fmla="*/ 154 w 286"/>
                      <a:gd name="T101" fmla="*/ 117 h 251"/>
                      <a:gd name="T102" fmla="*/ 196 w 286"/>
                      <a:gd name="T103" fmla="*/ 147 h 251"/>
                      <a:gd name="T104" fmla="*/ 185 w 286"/>
                      <a:gd name="T105" fmla="*/ 18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6" h="251">
                        <a:moveTo>
                          <a:pt x="192" y="0"/>
                        </a:moveTo>
                        <a:cubicBezTo>
                          <a:pt x="146" y="0"/>
                          <a:pt x="146" y="0"/>
                          <a:pt x="146" y="0"/>
                        </a:cubicBezTo>
                        <a:cubicBezTo>
                          <a:pt x="140" y="0"/>
                          <a:pt x="140" y="0"/>
                          <a:pt x="140" y="0"/>
                        </a:cubicBezTo>
                        <a:cubicBezTo>
                          <a:pt x="94" y="0"/>
                          <a:pt x="94" y="0"/>
                          <a:pt x="94" y="0"/>
                        </a:cubicBezTo>
                        <a:cubicBezTo>
                          <a:pt x="79" y="32"/>
                          <a:pt x="0" y="71"/>
                          <a:pt x="1" y="162"/>
                        </a:cubicBezTo>
                        <a:cubicBezTo>
                          <a:pt x="1" y="239"/>
                          <a:pt x="58" y="251"/>
                          <a:pt x="143" y="251"/>
                        </a:cubicBezTo>
                        <a:cubicBezTo>
                          <a:pt x="143" y="251"/>
                          <a:pt x="143" y="251"/>
                          <a:pt x="143" y="251"/>
                        </a:cubicBezTo>
                        <a:cubicBezTo>
                          <a:pt x="143" y="251"/>
                          <a:pt x="143" y="251"/>
                          <a:pt x="143" y="251"/>
                        </a:cubicBezTo>
                        <a:cubicBezTo>
                          <a:pt x="228" y="251"/>
                          <a:pt x="285" y="239"/>
                          <a:pt x="285" y="162"/>
                        </a:cubicBezTo>
                        <a:cubicBezTo>
                          <a:pt x="286" y="71"/>
                          <a:pt x="206" y="32"/>
                          <a:pt x="192" y="0"/>
                        </a:cubicBezTo>
                        <a:close/>
                        <a:moveTo>
                          <a:pt x="185" y="189"/>
                        </a:moveTo>
                        <a:cubicBezTo>
                          <a:pt x="177" y="196"/>
                          <a:pt x="155" y="200"/>
                          <a:pt x="155" y="200"/>
                        </a:cubicBezTo>
                        <a:cubicBezTo>
                          <a:pt x="153" y="200"/>
                          <a:pt x="151" y="202"/>
                          <a:pt x="151" y="204"/>
                        </a:cubicBezTo>
                        <a:cubicBezTo>
                          <a:pt x="151" y="211"/>
                          <a:pt x="151" y="211"/>
                          <a:pt x="151" y="211"/>
                        </a:cubicBezTo>
                        <a:cubicBezTo>
                          <a:pt x="151" y="213"/>
                          <a:pt x="149" y="215"/>
                          <a:pt x="147" y="215"/>
                        </a:cubicBezTo>
                        <a:cubicBezTo>
                          <a:pt x="134" y="215"/>
                          <a:pt x="134" y="215"/>
                          <a:pt x="134" y="215"/>
                        </a:cubicBezTo>
                        <a:cubicBezTo>
                          <a:pt x="132" y="215"/>
                          <a:pt x="131" y="213"/>
                          <a:pt x="131" y="211"/>
                        </a:cubicBezTo>
                        <a:cubicBezTo>
                          <a:pt x="131" y="203"/>
                          <a:pt x="131" y="203"/>
                          <a:pt x="131" y="203"/>
                        </a:cubicBezTo>
                        <a:cubicBezTo>
                          <a:pt x="131" y="201"/>
                          <a:pt x="129" y="199"/>
                          <a:pt x="127" y="198"/>
                        </a:cubicBezTo>
                        <a:cubicBezTo>
                          <a:pt x="127" y="198"/>
                          <a:pt x="96" y="189"/>
                          <a:pt x="89" y="178"/>
                        </a:cubicBezTo>
                        <a:cubicBezTo>
                          <a:pt x="84" y="170"/>
                          <a:pt x="99" y="156"/>
                          <a:pt x="105" y="165"/>
                        </a:cubicBezTo>
                        <a:cubicBezTo>
                          <a:pt x="105" y="166"/>
                          <a:pt x="106" y="166"/>
                          <a:pt x="106" y="167"/>
                        </a:cubicBezTo>
                        <a:cubicBezTo>
                          <a:pt x="106" y="167"/>
                          <a:pt x="105" y="166"/>
                          <a:pt x="107" y="167"/>
                        </a:cubicBezTo>
                        <a:cubicBezTo>
                          <a:pt x="107" y="168"/>
                          <a:pt x="108" y="169"/>
                          <a:pt x="108" y="169"/>
                        </a:cubicBezTo>
                        <a:cubicBezTo>
                          <a:pt x="112" y="172"/>
                          <a:pt x="119" y="176"/>
                          <a:pt x="124" y="178"/>
                        </a:cubicBezTo>
                        <a:cubicBezTo>
                          <a:pt x="126" y="179"/>
                          <a:pt x="127" y="179"/>
                          <a:pt x="127" y="179"/>
                        </a:cubicBezTo>
                        <a:cubicBezTo>
                          <a:pt x="129" y="180"/>
                          <a:pt x="131" y="178"/>
                          <a:pt x="131" y="176"/>
                        </a:cubicBezTo>
                        <a:cubicBezTo>
                          <a:pt x="131" y="132"/>
                          <a:pt x="131" y="132"/>
                          <a:pt x="131" y="132"/>
                        </a:cubicBezTo>
                        <a:cubicBezTo>
                          <a:pt x="131" y="130"/>
                          <a:pt x="129" y="128"/>
                          <a:pt x="127" y="127"/>
                        </a:cubicBezTo>
                        <a:cubicBezTo>
                          <a:pt x="127" y="127"/>
                          <a:pt x="110" y="119"/>
                          <a:pt x="107" y="118"/>
                        </a:cubicBezTo>
                        <a:cubicBezTo>
                          <a:pt x="101" y="114"/>
                          <a:pt x="96" y="108"/>
                          <a:pt x="93" y="102"/>
                        </a:cubicBezTo>
                        <a:cubicBezTo>
                          <a:pt x="86" y="88"/>
                          <a:pt x="89" y="71"/>
                          <a:pt x="101" y="59"/>
                        </a:cubicBezTo>
                        <a:cubicBezTo>
                          <a:pt x="109" y="52"/>
                          <a:pt x="127" y="46"/>
                          <a:pt x="127" y="46"/>
                        </a:cubicBezTo>
                        <a:cubicBezTo>
                          <a:pt x="129" y="46"/>
                          <a:pt x="131" y="44"/>
                          <a:pt x="131" y="42"/>
                        </a:cubicBezTo>
                        <a:cubicBezTo>
                          <a:pt x="131" y="34"/>
                          <a:pt x="131" y="34"/>
                          <a:pt x="131" y="34"/>
                        </a:cubicBezTo>
                        <a:cubicBezTo>
                          <a:pt x="131" y="32"/>
                          <a:pt x="132" y="30"/>
                          <a:pt x="134" y="30"/>
                        </a:cubicBezTo>
                        <a:cubicBezTo>
                          <a:pt x="147" y="30"/>
                          <a:pt x="147" y="30"/>
                          <a:pt x="147" y="30"/>
                        </a:cubicBezTo>
                        <a:cubicBezTo>
                          <a:pt x="149" y="30"/>
                          <a:pt x="151" y="32"/>
                          <a:pt x="151" y="34"/>
                        </a:cubicBezTo>
                        <a:cubicBezTo>
                          <a:pt x="151" y="41"/>
                          <a:pt x="151" y="41"/>
                          <a:pt x="151" y="41"/>
                        </a:cubicBezTo>
                        <a:cubicBezTo>
                          <a:pt x="151" y="43"/>
                          <a:pt x="153" y="45"/>
                          <a:pt x="155" y="45"/>
                        </a:cubicBezTo>
                        <a:cubicBezTo>
                          <a:pt x="155" y="45"/>
                          <a:pt x="158" y="46"/>
                          <a:pt x="162" y="47"/>
                        </a:cubicBezTo>
                        <a:cubicBezTo>
                          <a:pt x="172" y="50"/>
                          <a:pt x="186" y="58"/>
                          <a:pt x="191" y="67"/>
                        </a:cubicBezTo>
                        <a:cubicBezTo>
                          <a:pt x="196" y="75"/>
                          <a:pt x="181" y="88"/>
                          <a:pt x="175" y="79"/>
                        </a:cubicBezTo>
                        <a:cubicBezTo>
                          <a:pt x="175" y="79"/>
                          <a:pt x="174" y="78"/>
                          <a:pt x="174" y="78"/>
                        </a:cubicBezTo>
                        <a:cubicBezTo>
                          <a:pt x="174" y="77"/>
                          <a:pt x="175" y="79"/>
                          <a:pt x="173" y="77"/>
                        </a:cubicBezTo>
                        <a:cubicBezTo>
                          <a:pt x="173" y="76"/>
                          <a:pt x="172" y="76"/>
                          <a:pt x="172" y="75"/>
                        </a:cubicBezTo>
                        <a:cubicBezTo>
                          <a:pt x="168" y="72"/>
                          <a:pt x="161" y="67"/>
                          <a:pt x="156" y="66"/>
                        </a:cubicBezTo>
                        <a:cubicBezTo>
                          <a:pt x="155" y="65"/>
                          <a:pt x="155" y="65"/>
                          <a:pt x="155" y="65"/>
                        </a:cubicBezTo>
                        <a:cubicBezTo>
                          <a:pt x="153" y="64"/>
                          <a:pt x="151" y="66"/>
                          <a:pt x="151" y="68"/>
                        </a:cubicBezTo>
                        <a:cubicBezTo>
                          <a:pt x="151" y="112"/>
                          <a:pt x="151" y="112"/>
                          <a:pt x="151" y="112"/>
                        </a:cubicBezTo>
                        <a:cubicBezTo>
                          <a:pt x="151" y="114"/>
                          <a:pt x="153" y="116"/>
                          <a:pt x="154" y="117"/>
                        </a:cubicBezTo>
                        <a:cubicBezTo>
                          <a:pt x="154" y="117"/>
                          <a:pt x="191" y="132"/>
                          <a:pt x="196" y="147"/>
                        </a:cubicBezTo>
                        <a:cubicBezTo>
                          <a:pt x="201" y="162"/>
                          <a:pt x="196" y="179"/>
                          <a:pt x="185" y="189"/>
                        </a:cubicBezTo>
                        <a:close/>
                      </a:path>
                    </a:pathLst>
                  </a:custGeom>
                  <a:solidFill>
                    <a:schemeClr val="tx1">
                      <a:lumMod val="75000"/>
                      <a:lumOff val="25000"/>
                    </a:schemeClr>
                  </a:solidFill>
                  <a:ln w="9525">
                    <a:noFill/>
                    <a:round/>
                  </a:ln>
                </p:spPr>
                <p:txBody>
                  <a:bodyPr/>
                  <a:lstStyle/>
                  <a:p>
                    <a:pPr defTabSz="685800">
                      <a:defRPr/>
                    </a:pPr>
                    <a:endParaRPr lang="zh-CN" altLang="en-US" sz="1350">
                      <a:solidFill>
                        <a:prstClr val="black"/>
                      </a:solidFill>
                    </a:endParaRPr>
                  </a:p>
                </p:txBody>
              </p:sp>
            </p:grpSp>
          </p:grpSp>
        </p:grpSp>
      </p:grpSp>
      <p:grpSp>
        <p:nvGrpSpPr>
          <p:cNvPr id="42" name="组合 18"/>
          <p:cNvGrpSpPr/>
          <p:nvPr/>
        </p:nvGrpSpPr>
        <p:grpSpPr bwMode="auto">
          <a:xfrm>
            <a:off x="5293519" y="3551597"/>
            <a:ext cx="1001712" cy="1003300"/>
            <a:chOff x="5275081" y="3540757"/>
            <a:chExt cx="1001898" cy="1001899"/>
          </a:xfrm>
        </p:grpSpPr>
        <p:sp>
          <p:nvSpPr>
            <p:cNvPr id="43" name="Freeform 12"/>
            <p:cNvSpPr/>
            <p:nvPr/>
          </p:nvSpPr>
          <p:spPr bwMode="auto">
            <a:xfrm>
              <a:off x="5275081" y="3540757"/>
              <a:ext cx="1001898" cy="1001899"/>
            </a:xfrm>
            <a:custGeom>
              <a:avLst/>
              <a:gdLst>
                <a:gd name="T0" fmla="*/ 2147483646 w 553"/>
                <a:gd name="T1" fmla="*/ 2147483646 h 553"/>
                <a:gd name="T2" fmla="*/ 0 w 553"/>
                <a:gd name="T3" fmla="*/ 2147483646 h 553"/>
                <a:gd name="T4" fmla="*/ 0 w 553"/>
                <a:gd name="T5" fmla="*/ 0 h 553"/>
                <a:gd name="T6" fmla="*/ 2147483646 w 553"/>
                <a:gd name="T7" fmla="*/ 0 h 553"/>
                <a:gd name="T8" fmla="*/ 2147483646 w 553"/>
                <a:gd name="T9" fmla="*/ 2147483646 h 553"/>
                <a:gd name="T10" fmla="*/ 2147483646 w 553"/>
                <a:gd name="T11" fmla="*/ 2147483646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3">
                  <a:moveTo>
                    <a:pt x="553" y="553"/>
                  </a:moveTo>
                  <a:lnTo>
                    <a:pt x="0" y="553"/>
                  </a:lnTo>
                  <a:lnTo>
                    <a:pt x="0" y="0"/>
                  </a:lnTo>
                  <a:lnTo>
                    <a:pt x="553" y="0"/>
                  </a:lnTo>
                  <a:lnTo>
                    <a:pt x="553" y="553"/>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grpSp>
          <p:nvGrpSpPr>
            <p:cNvPr id="44" name="组合 43"/>
            <p:cNvGrpSpPr/>
            <p:nvPr/>
          </p:nvGrpSpPr>
          <p:grpSpPr>
            <a:xfrm>
              <a:off x="5556206" y="3821882"/>
              <a:ext cx="439648" cy="439648"/>
              <a:chOff x="3672919" y="-1368981"/>
              <a:chExt cx="679654" cy="679654"/>
            </a:xfrm>
            <a:solidFill>
              <a:schemeClr val="bg1"/>
            </a:solidFill>
          </p:grpSpPr>
          <p:sp>
            <p:nvSpPr>
              <p:cNvPr id="45" name="Freeform 74"/>
              <p:cNvSpPr>
                <a:spLocks noEditPoints="1"/>
              </p:cNvSpPr>
              <p:nvPr/>
            </p:nvSpPr>
            <p:spPr bwMode="auto">
              <a:xfrm>
                <a:off x="3672919" y="-1368981"/>
                <a:ext cx="679654" cy="679654"/>
              </a:xfrm>
              <a:custGeom>
                <a:avLst/>
                <a:gdLst>
                  <a:gd name="T0" fmla="*/ 95 w 242"/>
                  <a:gd name="T1" fmla="*/ 208 h 242"/>
                  <a:gd name="T2" fmla="*/ 66 w 242"/>
                  <a:gd name="T3" fmla="*/ 210 h 242"/>
                  <a:gd name="T4" fmla="*/ 34 w 242"/>
                  <a:gd name="T5" fmla="*/ 206 h 242"/>
                  <a:gd name="T6" fmla="*/ 30 w 242"/>
                  <a:gd name="T7" fmla="*/ 174 h 242"/>
                  <a:gd name="T8" fmla="*/ 37 w 242"/>
                  <a:gd name="T9" fmla="*/ 155 h 242"/>
                  <a:gd name="T10" fmla="*/ 19 w 242"/>
                  <a:gd name="T11" fmla="*/ 146 h 242"/>
                  <a:gd name="T12" fmla="*/ 0 w 242"/>
                  <a:gd name="T13" fmla="*/ 119 h 242"/>
                  <a:gd name="T14" fmla="*/ 20 w 242"/>
                  <a:gd name="T15" fmla="*/ 95 h 242"/>
                  <a:gd name="T16" fmla="*/ 37 w 242"/>
                  <a:gd name="T17" fmla="*/ 87 h 242"/>
                  <a:gd name="T18" fmla="*/ 31 w 242"/>
                  <a:gd name="T19" fmla="*/ 67 h 242"/>
                  <a:gd name="T20" fmla="*/ 34 w 242"/>
                  <a:gd name="T21" fmla="*/ 34 h 242"/>
                  <a:gd name="T22" fmla="*/ 68 w 242"/>
                  <a:gd name="T23" fmla="*/ 31 h 242"/>
                  <a:gd name="T24" fmla="*/ 88 w 242"/>
                  <a:gd name="T25" fmla="*/ 36 h 242"/>
                  <a:gd name="T26" fmla="*/ 96 w 242"/>
                  <a:gd name="T27" fmla="*/ 20 h 242"/>
                  <a:gd name="T28" fmla="*/ 122 w 242"/>
                  <a:gd name="T29" fmla="*/ 0 h 242"/>
                  <a:gd name="T30" fmla="*/ 146 w 242"/>
                  <a:gd name="T31" fmla="*/ 21 h 242"/>
                  <a:gd name="T32" fmla="*/ 153 w 242"/>
                  <a:gd name="T33" fmla="*/ 36 h 242"/>
                  <a:gd name="T34" fmla="*/ 172 w 242"/>
                  <a:gd name="T35" fmla="*/ 32 h 242"/>
                  <a:gd name="T36" fmla="*/ 208 w 242"/>
                  <a:gd name="T37" fmla="*/ 35 h 242"/>
                  <a:gd name="T38" fmla="*/ 208 w 242"/>
                  <a:gd name="T39" fmla="*/ 69 h 242"/>
                  <a:gd name="T40" fmla="*/ 205 w 242"/>
                  <a:gd name="T41" fmla="*/ 88 h 242"/>
                  <a:gd name="T42" fmla="*/ 220 w 242"/>
                  <a:gd name="T43" fmla="*/ 95 h 242"/>
                  <a:gd name="T44" fmla="*/ 242 w 242"/>
                  <a:gd name="T45" fmla="*/ 120 h 242"/>
                  <a:gd name="T46" fmla="*/ 220 w 242"/>
                  <a:gd name="T47" fmla="*/ 146 h 242"/>
                  <a:gd name="T48" fmla="*/ 205 w 242"/>
                  <a:gd name="T49" fmla="*/ 153 h 242"/>
                  <a:gd name="T50" fmla="*/ 209 w 242"/>
                  <a:gd name="T51" fmla="*/ 172 h 242"/>
                  <a:gd name="T52" fmla="*/ 207 w 242"/>
                  <a:gd name="T53" fmla="*/ 206 h 242"/>
                  <a:gd name="T54" fmla="*/ 172 w 242"/>
                  <a:gd name="T55" fmla="*/ 208 h 242"/>
                  <a:gd name="T56" fmla="*/ 155 w 242"/>
                  <a:gd name="T57" fmla="*/ 204 h 242"/>
                  <a:gd name="T58" fmla="*/ 146 w 242"/>
                  <a:gd name="T59" fmla="*/ 216 h 242"/>
                  <a:gd name="T60" fmla="*/ 117 w 242"/>
                  <a:gd name="T61" fmla="*/ 242 h 242"/>
                  <a:gd name="T62" fmla="*/ 96 w 242"/>
                  <a:gd name="T63" fmla="*/ 213 h 242"/>
                  <a:gd name="T64" fmla="*/ 95 w 242"/>
                  <a:gd name="T65" fmla="*/ 208 h 242"/>
                  <a:gd name="T66" fmla="*/ 121 w 242"/>
                  <a:gd name="T67" fmla="*/ 168 h 242"/>
                  <a:gd name="T68" fmla="*/ 168 w 242"/>
                  <a:gd name="T69" fmla="*/ 120 h 242"/>
                  <a:gd name="T70" fmla="*/ 122 w 242"/>
                  <a:gd name="T71" fmla="*/ 74 h 242"/>
                  <a:gd name="T72" fmla="*/ 74 w 242"/>
                  <a:gd name="T73" fmla="*/ 120 h 242"/>
                  <a:gd name="T74" fmla="*/ 121 w 242"/>
                  <a:gd name="T75" fmla="*/ 16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42">
                    <a:moveTo>
                      <a:pt x="95" y="208"/>
                    </a:moveTo>
                    <a:cubicBezTo>
                      <a:pt x="85" y="199"/>
                      <a:pt x="76" y="199"/>
                      <a:pt x="66" y="210"/>
                    </a:cubicBezTo>
                    <a:cubicBezTo>
                      <a:pt x="54" y="223"/>
                      <a:pt x="44" y="216"/>
                      <a:pt x="34" y="206"/>
                    </a:cubicBezTo>
                    <a:cubicBezTo>
                      <a:pt x="24" y="196"/>
                      <a:pt x="20" y="187"/>
                      <a:pt x="30" y="174"/>
                    </a:cubicBezTo>
                    <a:cubicBezTo>
                      <a:pt x="34" y="169"/>
                      <a:pt x="39" y="160"/>
                      <a:pt x="37" y="155"/>
                    </a:cubicBezTo>
                    <a:cubicBezTo>
                      <a:pt x="36" y="150"/>
                      <a:pt x="26" y="147"/>
                      <a:pt x="19" y="146"/>
                    </a:cubicBezTo>
                    <a:cubicBezTo>
                      <a:pt x="2" y="144"/>
                      <a:pt x="0" y="133"/>
                      <a:pt x="0" y="119"/>
                    </a:cubicBezTo>
                    <a:cubicBezTo>
                      <a:pt x="0" y="105"/>
                      <a:pt x="5" y="97"/>
                      <a:pt x="20" y="95"/>
                    </a:cubicBezTo>
                    <a:cubicBezTo>
                      <a:pt x="26" y="95"/>
                      <a:pt x="36" y="91"/>
                      <a:pt x="37" y="87"/>
                    </a:cubicBezTo>
                    <a:cubicBezTo>
                      <a:pt x="38" y="81"/>
                      <a:pt x="36" y="72"/>
                      <a:pt x="31" y="67"/>
                    </a:cubicBezTo>
                    <a:cubicBezTo>
                      <a:pt x="20" y="55"/>
                      <a:pt x="23" y="45"/>
                      <a:pt x="34" y="34"/>
                    </a:cubicBezTo>
                    <a:cubicBezTo>
                      <a:pt x="44" y="24"/>
                      <a:pt x="54" y="19"/>
                      <a:pt x="68" y="31"/>
                    </a:cubicBezTo>
                    <a:cubicBezTo>
                      <a:pt x="73" y="35"/>
                      <a:pt x="82" y="38"/>
                      <a:pt x="88" y="36"/>
                    </a:cubicBezTo>
                    <a:cubicBezTo>
                      <a:pt x="92" y="35"/>
                      <a:pt x="95" y="26"/>
                      <a:pt x="96" y="20"/>
                    </a:cubicBezTo>
                    <a:cubicBezTo>
                      <a:pt x="97" y="2"/>
                      <a:pt x="108" y="0"/>
                      <a:pt x="122" y="0"/>
                    </a:cubicBezTo>
                    <a:cubicBezTo>
                      <a:pt x="137" y="0"/>
                      <a:pt x="146" y="4"/>
                      <a:pt x="146" y="21"/>
                    </a:cubicBezTo>
                    <a:cubicBezTo>
                      <a:pt x="146" y="26"/>
                      <a:pt x="150" y="35"/>
                      <a:pt x="153" y="36"/>
                    </a:cubicBezTo>
                    <a:cubicBezTo>
                      <a:pt x="159" y="38"/>
                      <a:pt x="168" y="36"/>
                      <a:pt x="172" y="32"/>
                    </a:cubicBezTo>
                    <a:cubicBezTo>
                      <a:pt x="186" y="20"/>
                      <a:pt x="196" y="23"/>
                      <a:pt x="208" y="35"/>
                    </a:cubicBezTo>
                    <a:cubicBezTo>
                      <a:pt x="220" y="47"/>
                      <a:pt x="220" y="57"/>
                      <a:pt x="208" y="69"/>
                    </a:cubicBezTo>
                    <a:cubicBezTo>
                      <a:pt x="205" y="73"/>
                      <a:pt x="203" y="82"/>
                      <a:pt x="205" y="88"/>
                    </a:cubicBezTo>
                    <a:cubicBezTo>
                      <a:pt x="206" y="92"/>
                      <a:pt x="215" y="95"/>
                      <a:pt x="220" y="95"/>
                    </a:cubicBezTo>
                    <a:cubicBezTo>
                      <a:pt x="237" y="96"/>
                      <a:pt x="242" y="104"/>
                      <a:pt x="242" y="120"/>
                    </a:cubicBezTo>
                    <a:cubicBezTo>
                      <a:pt x="242" y="135"/>
                      <a:pt x="238" y="145"/>
                      <a:pt x="220" y="146"/>
                    </a:cubicBezTo>
                    <a:cubicBezTo>
                      <a:pt x="215" y="146"/>
                      <a:pt x="206" y="150"/>
                      <a:pt x="205" y="153"/>
                    </a:cubicBezTo>
                    <a:cubicBezTo>
                      <a:pt x="203" y="159"/>
                      <a:pt x="205" y="168"/>
                      <a:pt x="209" y="172"/>
                    </a:cubicBezTo>
                    <a:cubicBezTo>
                      <a:pt x="221" y="185"/>
                      <a:pt x="218" y="195"/>
                      <a:pt x="207" y="206"/>
                    </a:cubicBezTo>
                    <a:cubicBezTo>
                      <a:pt x="195" y="218"/>
                      <a:pt x="185" y="220"/>
                      <a:pt x="172" y="208"/>
                    </a:cubicBezTo>
                    <a:cubicBezTo>
                      <a:pt x="168" y="205"/>
                      <a:pt x="160" y="203"/>
                      <a:pt x="155" y="204"/>
                    </a:cubicBezTo>
                    <a:cubicBezTo>
                      <a:pt x="151" y="204"/>
                      <a:pt x="146" y="212"/>
                      <a:pt x="146" y="216"/>
                    </a:cubicBezTo>
                    <a:cubicBezTo>
                      <a:pt x="147" y="237"/>
                      <a:pt x="136" y="242"/>
                      <a:pt x="117" y="242"/>
                    </a:cubicBezTo>
                    <a:cubicBezTo>
                      <a:pt x="97" y="241"/>
                      <a:pt x="95" y="229"/>
                      <a:pt x="96" y="213"/>
                    </a:cubicBezTo>
                    <a:cubicBezTo>
                      <a:pt x="96" y="211"/>
                      <a:pt x="96" y="209"/>
                      <a:pt x="95" y="208"/>
                    </a:cubicBezTo>
                    <a:close/>
                    <a:moveTo>
                      <a:pt x="121" y="168"/>
                    </a:moveTo>
                    <a:cubicBezTo>
                      <a:pt x="146" y="167"/>
                      <a:pt x="169" y="144"/>
                      <a:pt x="168" y="120"/>
                    </a:cubicBezTo>
                    <a:cubicBezTo>
                      <a:pt x="167" y="96"/>
                      <a:pt x="145" y="74"/>
                      <a:pt x="122" y="74"/>
                    </a:cubicBezTo>
                    <a:cubicBezTo>
                      <a:pt x="97" y="73"/>
                      <a:pt x="74" y="96"/>
                      <a:pt x="74" y="120"/>
                    </a:cubicBezTo>
                    <a:cubicBezTo>
                      <a:pt x="74" y="145"/>
                      <a:pt x="97" y="168"/>
                      <a:pt x="121" y="168"/>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sp>
            <p:nvSpPr>
              <p:cNvPr id="46" name="Freeform 75"/>
              <p:cNvSpPr/>
              <p:nvPr/>
            </p:nvSpPr>
            <p:spPr bwMode="auto">
              <a:xfrm>
                <a:off x="3941923" y="-1099978"/>
                <a:ext cx="144022" cy="141642"/>
              </a:xfrm>
              <a:custGeom>
                <a:avLst/>
                <a:gdLst>
                  <a:gd name="T0" fmla="*/ 25 w 51"/>
                  <a:gd name="T1" fmla="*/ 0 h 50"/>
                  <a:gd name="T2" fmla="*/ 50 w 51"/>
                  <a:gd name="T3" fmla="*/ 25 h 50"/>
                  <a:gd name="T4" fmla="*/ 26 w 51"/>
                  <a:gd name="T5" fmla="*/ 49 h 50"/>
                  <a:gd name="T6" fmla="*/ 0 w 51"/>
                  <a:gd name="T7" fmla="*/ 25 h 50"/>
                  <a:gd name="T8" fmla="*/ 25 w 51"/>
                  <a:gd name="T9" fmla="*/ 0 h 50"/>
                </a:gdLst>
                <a:ahLst/>
                <a:cxnLst>
                  <a:cxn ang="0">
                    <a:pos x="T0" y="T1"/>
                  </a:cxn>
                  <a:cxn ang="0">
                    <a:pos x="T2" y="T3"/>
                  </a:cxn>
                  <a:cxn ang="0">
                    <a:pos x="T4" y="T5"/>
                  </a:cxn>
                  <a:cxn ang="0">
                    <a:pos x="T6" y="T7"/>
                  </a:cxn>
                  <a:cxn ang="0">
                    <a:pos x="T8" y="T9"/>
                  </a:cxn>
                </a:cxnLst>
                <a:rect l="0" t="0" r="r" b="b"/>
                <a:pathLst>
                  <a:path w="51" h="50">
                    <a:moveTo>
                      <a:pt x="25" y="0"/>
                    </a:moveTo>
                    <a:cubicBezTo>
                      <a:pt x="39" y="0"/>
                      <a:pt x="51" y="11"/>
                      <a:pt x="50" y="25"/>
                    </a:cubicBezTo>
                    <a:cubicBezTo>
                      <a:pt x="49" y="40"/>
                      <a:pt x="40" y="48"/>
                      <a:pt x="26" y="49"/>
                    </a:cubicBezTo>
                    <a:cubicBezTo>
                      <a:pt x="11" y="50"/>
                      <a:pt x="0" y="39"/>
                      <a:pt x="0" y="25"/>
                    </a:cubicBezTo>
                    <a:cubicBezTo>
                      <a:pt x="0" y="11"/>
                      <a:pt x="11" y="0"/>
                      <a:pt x="25" y="0"/>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grpSp>
      </p:grpSp>
      <p:grpSp>
        <p:nvGrpSpPr>
          <p:cNvPr id="47" name="组合 23"/>
          <p:cNvGrpSpPr/>
          <p:nvPr/>
        </p:nvGrpSpPr>
        <p:grpSpPr bwMode="auto">
          <a:xfrm>
            <a:off x="5293519" y="1233847"/>
            <a:ext cx="1001712" cy="1001712"/>
            <a:chOff x="5275081" y="1221716"/>
            <a:chExt cx="1001898" cy="1001899"/>
          </a:xfrm>
        </p:grpSpPr>
        <p:sp>
          <p:nvSpPr>
            <p:cNvPr id="48" name="Freeform 16"/>
            <p:cNvSpPr/>
            <p:nvPr/>
          </p:nvSpPr>
          <p:spPr bwMode="auto">
            <a:xfrm>
              <a:off x="5275081" y="1221716"/>
              <a:ext cx="1001898" cy="1001899"/>
            </a:xfrm>
            <a:custGeom>
              <a:avLst/>
              <a:gdLst>
                <a:gd name="T0" fmla="*/ 2147483646 w 553"/>
                <a:gd name="T1" fmla="*/ 2147483646 h 553"/>
                <a:gd name="T2" fmla="*/ 0 w 553"/>
                <a:gd name="T3" fmla="*/ 2147483646 h 553"/>
                <a:gd name="T4" fmla="*/ 0 w 553"/>
                <a:gd name="T5" fmla="*/ 0 h 553"/>
                <a:gd name="T6" fmla="*/ 2147483646 w 553"/>
                <a:gd name="T7" fmla="*/ 0 h 553"/>
                <a:gd name="T8" fmla="*/ 2147483646 w 553"/>
                <a:gd name="T9" fmla="*/ 2147483646 h 553"/>
                <a:gd name="T10" fmla="*/ 2147483646 w 553"/>
                <a:gd name="T11" fmla="*/ 2147483646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3">
                  <a:moveTo>
                    <a:pt x="553" y="553"/>
                  </a:moveTo>
                  <a:lnTo>
                    <a:pt x="0" y="553"/>
                  </a:lnTo>
                  <a:lnTo>
                    <a:pt x="0" y="0"/>
                  </a:lnTo>
                  <a:lnTo>
                    <a:pt x="553" y="0"/>
                  </a:lnTo>
                  <a:lnTo>
                    <a:pt x="553" y="553"/>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5540010" y="1502329"/>
              <a:ext cx="472040" cy="402624"/>
              <a:chOff x="8022689" y="-1311747"/>
              <a:chExt cx="729731" cy="622420"/>
            </a:xfrm>
            <a:solidFill>
              <a:schemeClr val="bg1"/>
            </a:solidFill>
          </p:grpSpPr>
          <p:sp>
            <p:nvSpPr>
              <p:cNvPr id="50" name="Freeform 80"/>
              <p:cNvSpPr/>
              <p:nvPr/>
            </p:nvSpPr>
            <p:spPr bwMode="auto">
              <a:xfrm>
                <a:off x="8022689" y="-1311747"/>
                <a:ext cx="729731" cy="622420"/>
              </a:xfrm>
              <a:custGeom>
                <a:avLst/>
                <a:gdLst>
                  <a:gd name="T0" fmla="*/ 195 w 248"/>
                  <a:gd name="T1" fmla="*/ 214 h 214"/>
                  <a:gd name="T2" fmla="*/ 145 w 248"/>
                  <a:gd name="T3" fmla="*/ 214 h 214"/>
                  <a:gd name="T4" fmla="*/ 145 w 248"/>
                  <a:gd name="T5" fmla="*/ 145 h 214"/>
                  <a:gd name="T6" fmla="*/ 98 w 248"/>
                  <a:gd name="T7" fmla="*/ 145 h 214"/>
                  <a:gd name="T8" fmla="*/ 98 w 248"/>
                  <a:gd name="T9" fmla="*/ 214 h 214"/>
                  <a:gd name="T10" fmla="*/ 49 w 248"/>
                  <a:gd name="T11" fmla="*/ 214 h 214"/>
                  <a:gd name="T12" fmla="*/ 49 w 248"/>
                  <a:gd name="T13" fmla="*/ 128 h 214"/>
                  <a:gd name="T14" fmla="*/ 33 w 248"/>
                  <a:gd name="T15" fmla="*/ 141 h 214"/>
                  <a:gd name="T16" fmla="*/ 7 w 248"/>
                  <a:gd name="T17" fmla="*/ 137 h 214"/>
                  <a:gd name="T18" fmla="*/ 4 w 248"/>
                  <a:gd name="T19" fmla="*/ 112 h 214"/>
                  <a:gd name="T20" fmla="*/ 106 w 248"/>
                  <a:gd name="T21" fmla="*/ 10 h 214"/>
                  <a:gd name="T22" fmla="*/ 143 w 248"/>
                  <a:gd name="T23" fmla="*/ 15 h 214"/>
                  <a:gd name="T24" fmla="*/ 233 w 248"/>
                  <a:gd name="T25" fmla="*/ 105 h 214"/>
                  <a:gd name="T26" fmla="*/ 236 w 248"/>
                  <a:gd name="T27" fmla="*/ 138 h 214"/>
                  <a:gd name="T28" fmla="*/ 204 w 248"/>
                  <a:gd name="T29" fmla="*/ 136 h 214"/>
                  <a:gd name="T30" fmla="*/ 195 w 248"/>
                  <a:gd name="T31" fmla="*/ 128 h 214"/>
                  <a:gd name="T32" fmla="*/ 195 w 248"/>
                  <a:gd name="T33"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214">
                    <a:moveTo>
                      <a:pt x="195" y="214"/>
                    </a:moveTo>
                    <a:cubicBezTo>
                      <a:pt x="176" y="214"/>
                      <a:pt x="161" y="214"/>
                      <a:pt x="145" y="214"/>
                    </a:cubicBezTo>
                    <a:cubicBezTo>
                      <a:pt x="145" y="191"/>
                      <a:pt x="145" y="169"/>
                      <a:pt x="145" y="145"/>
                    </a:cubicBezTo>
                    <a:cubicBezTo>
                      <a:pt x="129" y="145"/>
                      <a:pt x="115" y="145"/>
                      <a:pt x="98" y="145"/>
                    </a:cubicBezTo>
                    <a:cubicBezTo>
                      <a:pt x="98" y="167"/>
                      <a:pt x="98" y="190"/>
                      <a:pt x="98" y="214"/>
                    </a:cubicBezTo>
                    <a:cubicBezTo>
                      <a:pt x="81" y="214"/>
                      <a:pt x="66" y="214"/>
                      <a:pt x="49" y="214"/>
                    </a:cubicBezTo>
                    <a:cubicBezTo>
                      <a:pt x="49" y="187"/>
                      <a:pt x="49" y="160"/>
                      <a:pt x="49" y="128"/>
                    </a:cubicBezTo>
                    <a:cubicBezTo>
                      <a:pt x="41" y="135"/>
                      <a:pt x="37" y="141"/>
                      <a:pt x="33" y="141"/>
                    </a:cubicBezTo>
                    <a:cubicBezTo>
                      <a:pt x="24" y="142"/>
                      <a:pt x="12" y="143"/>
                      <a:pt x="7" y="137"/>
                    </a:cubicBezTo>
                    <a:cubicBezTo>
                      <a:pt x="2" y="132"/>
                      <a:pt x="0" y="117"/>
                      <a:pt x="4" y="112"/>
                    </a:cubicBezTo>
                    <a:cubicBezTo>
                      <a:pt x="37" y="77"/>
                      <a:pt x="71" y="43"/>
                      <a:pt x="106" y="10"/>
                    </a:cubicBezTo>
                    <a:cubicBezTo>
                      <a:pt x="117" y="0"/>
                      <a:pt x="132" y="3"/>
                      <a:pt x="143" y="15"/>
                    </a:cubicBezTo>
                    <a:cubicBezTo>
                      <a:pt x="173" y="45"/>
                      <a:pt x="203" y="75"/>
                      <a:pt x="233" y="105"/>
                    </a:cubicBezTo>
                    <a:cubicBezTo>
                      <a:pt x="244" y="115"/>
                      <a:pt x="248" y="126"/>
                      <a:pt x="236" y="138"/>
                    </a:cubicBezTo>
                    <a:cubicBezTo>
                      <a:pt x="225" y="150"/>
                      <a:pt x="214" y="148"/>
                      <a:pt x="204" y="136"/>
                    </a:cubicBezTo>
                    <a:cubicBezTo>
                      <a:pt x="202" y="135"/>
                      <a:pt x="200" y="133"/>
                      <a:pt x="195" y="128"/>
                    </a:cubicBezTo>
                    <a:cubicBezTo>
                      <a:pt x="195" y="159"/>
                      <a:pt x="195" y="186"/>
                      <a:pt x="195" y="214"/>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sp>
            <p:nvSpPr>
              <p:cNvPr id="51" name="Freeform 81"/>
              <p:cNvSpPr/>
              <p:nvPr/>
            </p:nvSpPr>
            <p:spPr bwMode="auto">
              <a:xfrm>
                <a:off x="8540723" y="-1292026"/>
                <a:ext cx="120790" cy="183644"/>
              </a:xfrm>
              <a:custGeom>
                <a:avLst/>
                <a:gdLst>
                  <a:gd name="T0" fmla="*/ 41 w 41"/>
                  <a:gd name="T1" fmla="*/ 63 h 63"/>
                  <a:gd name="T2" fmla="*/ 10 w 41"/>
                  <a:gd name="T3" fmla="*/ 0 h 63"/>
                  <a:gd name="T4" fmla="*/ 41 w 41"/>
                  <a:gd name="T5" fmla="*/ 0 h 63"/>
                  <a:gd name="T6" fmla="*/ 41 w 41"/>
                  <a:gd name="T7" fmla="*/ 63 h 63"/>
                </a:gdLst>
                <a:ahLst/>
                <a:cxnLst>
                  <a:cxn ang="0">
                    <a:pos x="T0" y="T1"/>
                  </a:cxn>
                  <a:cxn ang="0">
                    <a:pos x="T2" y="T3"/>
                  </a:cxn>
                  <a:cxn ang="0">
                    <a:pos x="T4" y="T5"/>
                  </a:cxn>
                  <a:cxn ang="0">
                    <a:pos x="T6" y="T7"/>
                  </a:cxn>
                </a:cxnLst>
                <a:rect l="0" t="0" r="r" b="b"/>
                <a:pathLst>
                  <a:path w="41" h="63">
                    <a:moveTo>
                      <a:pt x="41" y="63"/>
                    </a:moveTo>
                    <a:cubicBezTo>
                      <a:pt x="18" y="46"/>
                      <a:pt x="0" y="31"/>
                      <a:pt x="10" y="0"/>
                    </a:cubicBezTo>
                    <a:cubicBezTo>
                      <a:pt x="20" y="0"/>
                      <a:pt x="30" y="0"/>
                      <a:pt x="41" y="0"/>
                    </a:cubicBezTo>
                    <a:cubicBezTo>
                      <a:pt x="41" y="20"/>
                      <a:pt x="41" y="40"/>
                      <a:pt x="41" y="63"/>
                    </a:cubicBezTo>
                    <a:close/>
                  </a:path>
                </a:pathLst>
              </a:custGeom>
              <a:solidFill>
                <a:schemeClr val="tx1">
                  <a:lumMod val="75000"/>
                  <a:lumOff val="25000"/>
                </a:schemeClr>
              </a:solidFill>
              <a:ln>
                <a:noFill/>
              </a:ln>
              <a:effectLst/>
            </p:spPr>
            <p:txBody>
              <a:bodyPr/>
              <a:lstStyle/>
              <a:p>
                <a:pPr defTabSz="685800">
                  <a:defRPr/>
                </a:pPr>
                <a:endParaRPr lang="zh-CN" altLang="en-US" sz="1350">
                  <a:solidFill>
                    <a:prstClr val="black"/>
                  </a:solidFill>
                </a:endParaRPr>
              </a:p>
            </p:txBody>
          </p:sp>
        </p:grpSp>
      </p:grpSp>
      <p:grpSp>
        <p:nvGrpSpPr>
          <p:cNvPr id="52" name="组合 40"/>
          <p:cNvGrpSpPr/>
          <p:nvPr/>
        </p:nvGrpSpPr>
        <p:grpSpPr bwMode="auto">
          <a:xfrm>
            <a:off x="6449219" y="1233847"/>
            <a:ext cx="1000125" cy="1001712"/>
            <a:chOff x="6430978" y="1221716"/>
            <a:chExt cx="1000087" cy="1001899"/>
          </a:xfrm>
        </p:grpSpPr>
        <p:sp>
          <p:nvSpPr>
            <p:cNvPr id="53" name="Freeform 17"/>
            <p:cNvSpPr/>
            <p:nvPr/>
          </p:nvSpPr>
          <p:spPr bwMode="auto">
            <a:xfrm>
              <a:off x="6430978" y="1221716"/>
              <a:ext cx="1000087" cy="1001899"/>
            </a:xfrm>
            <a:custGeom>
              <a:avLst/>
              <a:gdLst>
                <a:gd name="T0" fmla="*/ 1811909434 w 552"/>
                <a:gd name="T1" fmla="*/ 1815192778 h 553"/>
                <a:gd name="T2" fmla="*/ 0 w 552"/>
                <a:gd name="T3" fmla="*/ 1815192778 h 553"/>
                <a:gd name="T4" fmla="*/ 0 w 552"/>
                <a:gd name="T5" fmla="*/ 0 h 553"/>
                <a:gd name="T6" fmla="*/ 1811909434 w 552"/>
                <a:gd name="T7" fmla="*/ 0 h 553"/>
                <a:gd name="T8" fmla="*/ 1811909434 w 552"/>
                <a:gd name="T9" fmla="*/ 1815192778 h 553"/>
                <a:gd name="T10" fmla="*/ 1811909434 w 552"/>
                <a:gd name="T11" fmla="*/ 1815192778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2" h="553">
                  <a:moveTo>
                    <a:pt x="552" y="553"/>
                  </a:moveTo>
                  <a:lnTo>
                    <a:pt x="0" y="553"/>
                  </a:lnTo>
                  <a:lnTo>
                    <a:pt x="0" y="0"/>
                  </a:lnTo>
                  <a:lnTo>
                    <a:pt x="552" y="0"/>
                  </a:lnTo>
                  <a:lnTo>
                    <a:pt x="552" y="553"/>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54" name="Freeform 29"/>
            <p:cNvSpPr>
              <a:spLocks noEditPoints="1"/>
            </p:cNvSpPr>
            <p:nvPr/>
          </p:nvSpPr>
          <p:spPr bwMode="auto">
            <a:xfrm>
              <a:off x="6749598" y="1545895"/>
              <a:ext cx="362846" cy="353540"/>
            </a:xfrm>
            <a:custGeom>
              <a:avLst/>
              <a:gdLst>
                <a:gd name="T0" fmla="*/ 2147483647 w 33"/>
                <a:gd name="T1" fmla="*/ 2147483647 h 32"/>
                <a:gd name="T2" fmla="*/ 2147483647 w 33"/>
                <a:gd name="T3" fmla="*/ 0 h 32"/>
                <a:gd name="T4" fmla="*/ 2147483647 w 33"/>
                <a:gd name="T5" fmla="*/ 0 h 32"/>
                <a:gd name="T6" fmla="*/ 2147483647 w 33"/>
                <a:gd name="T7" fmla="*/ 0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2147483647 h 32"/>
                <a:gd name="T46" fmla="*/ 2147483647 w 33"/>
                <a:gd name="T47" fmla="*/ 2147483647 h 32"/>
                <a:gd name="T48" fmla="*/ 2147483647 w 33"/>
                <a:gd name="T49" fmla="*/ 2147483647 h 32"/>
                <a:gd name="T50" fmla="*/ 2147483647 w 33"/>
                <a:gd name="T51" fmla="*/ 2147483647 h 32"/>
                <a:gd name="T52" fmla="*/ 2147483647 w 33"/>
                <a:gd name="T53" fmla="*/ 2147483647 h 32"/>
                <a:gd name="T54" fmla="*/ 2147483647 w 33"/>
                <a:gd name="T55" fmla="*/ 2147483647 h 32"/>
                <a:gd name="T56" fmla="*/ 2147483647 w 33"/>
                <a:gd name="T57" fmla="*/ 2147483647 h 32"/>
                <a:gd name="T58" fmla="*/ 2147483647 w 33"/>
                <a:gd name="T59" fmla="*/ 2147483647 h 32"/>
                <a:gd name="T60" fmla="*/ 2147483647 w 33"/>
                <a:gd name="T61" fmla="*/ 2147483647 h 32"/>
                <a:gd name="T62" fmla="*/ 2147483647 w 33"/>
                <a:gd name="T63" fmla="*/ 2147483647 h 32"/>
                <a:gd name="T64" fmla="*/ 2147483647 w 33"/>
                <a:gd name="T65" fmla="*/ 2147483647 h 32"/>
                <a:gd name="T66" fmla="*/ 2147483647 w 33"/>
                <a:gd name="T67" fmla="*/ 2147483647 h 32"/>
                <a:gd name="T68" fmla="*/ 2147483647 w 33"/>
                <a:gd name="T69" fmla="*/ 2147483647 h 32"/>
                <a:gd name="T70" fmla="*/ 2147483647 w 33"/>
                <a:gd name="T71" fmla="*/ 2147483647 h 32"/>
                <a:gd name="T72" fmla="*/ 2147483647 w 33"/>
                <a:gd name="T73" fmla="*/ 2147483647 h 32"/>
                <a:gd name="T74" fmla="*/ 2147483647 w 33"/>
                <a:gd name="T75" fmla="*/ 2147483647 h 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3" h="32">
                  <a:moveTo>
                    <a:pt x="2" y="16"/>
                  </a:moveTo>
                  <a:cubicBezTo>
                    <a:pt x="8" y="16"/>
                    <a:pt x="8" y="16"/>
                    <a:pt x="8" y="16"/>
                  </a:cubicBezTo>
                  <a:cubicBezTo>
                    <a:pt x="8" y="2"/>
                    <a:pt x="8" y="2"/>
                    <a:pt x="8" y="2"/>
                  </a:cubicBezTo>
                  <a:cubicBezTo>
                    <a:pt x="8" y="1"/>
                    <a:pt x="9" y="0"/>
                    <a:pt x="10" y="0"/>
                  </a:cubicBezTo>
                  <a:cubicBezTo>
                    <a:pt x="19" y="0"/>
                    <a:pt x="19" y="0"/>
                    <a:pt x="19" y="0"/>
                  </a:cubicBezTo>
                  <a:cubicBezTo>
                    <a:pt x="19" y="0"/>
                    <a:pt x="19" y="0"/>
                    <a:pt x="19" y="0"/>
                  </a:cubicBezTo>
                  <a:cubicBezTo>
                    <a:pt x="20" y="0"/>
                    <a:pt x="20" y="0"/>
                    <a:pt x="20" y="0"/>
                  </a:cubicBezTo>
                  <a:cubicBezTo>
                    <a:pt x="20" y="0"/>
                    <a:pt x="20" y="0"/>
                    <a:pt x="20" y="0"/>
                  </a:cubicBezTo>
                  <a:cubicBezTo>
                    <a:pt x="20" y="0"/>
                    <a:pt x="20" y="0"/>
                    <a:pt x="20" y="0"/>
                  </a:cubicBezTo>
                  <a:cubicBezTo>
                    <a:pt x="25" y="5"/>
                    <a:pt x="25" y="5"/>
                    <a:pt x="25" y="5"/>
                  </a:cubicBezTo>
                  <a:cubicBezTo>
                    <a:pt x="25" y="5"/>
                    <a:pt x="25" y="5"/>
                    <a:pt x="25" y="5"/>
                  </a:cubicBezTo>
                  <a:cubicBezTo>
                    <a:pt x="25" y="6"/>
                    <a:pt x="25" y="6"/>
                    <a:pt x="25" y="6"/>
                  </a:cubicBezTo>
                  <a:cubicBezTo>
                    <a:pt x="25" y="16"/>
                    <a:pt x="25" y="16"/>
                    <a:pt x="25" y="16"/>
                  </a:cubicBezTo>
                  <a:cubicBezTo>
                    <a:pt x="31" y="16"/>
                    <a:pt x="31" y="16"/>
                    <a:pt x="31" y="16"/>
                  </a:cubicBezTo>
                  <a:cubicBezTo>
                    <a:pt x="32" y="16"/>
                    <a:pt x="33" y="17"/>
                    <a:pt x="33" y="18"/>
                  </a:cubicBezTo>
                  <a:cubicBezTo>
                    <a:pt x="33" y="30"/>
                    <a:pt x="33" y="30"/>
                    <a:pt x="33" y="30"/>
                  </a:cubicBezTo>
                  <a:cubicBezTo>
                    <a:pt x="33" y="31"/>
                    <a:pt x="32" y="32"/>
                    <a:pt x="31" y="32"/>
                  </a:cubicBezTo>
                  <a:cubicBezTo>
                    <a:pt x="2" y="32"/>
                    <a:pt x="2" y="32"/>
                    <a:pt x="2" y="32"/>
                  </a:cubicBezTo>
                  <a:cubicBezTo>
                    <a:pt x="1" y="32"/>
                    <a:pt x="0" y="31"/>
                    <a:pt x="0" y="30"/>
                  </a:cubicBezTo>
                  <a:cubicBezTo>
                    <a:pt x="0" y="18"/>
                    <a:pt x="0" y="18"/>
                    <a:pt x="0" y="18"/>
                  </a:cubicBezTo>
                  <a:cubicBezTo>
                    <a:pt x="0" y="17"/>
                    <a:pt x="1" y="16"/>
                    <a:pt x="2" y="16"/>
                  </a:cubicBezTo>
                  <a:close/>
                  <a:moveTo>
                    <a:pt x="10" y="16"/>
                  </a:moveTo>
                  <a:cubicBezTo>
                    <a:pt x="23" y="16"/>
                    <a:pt x="23" y="16"/>
                    <a:pt x="23" y="16"/>
                  </a:cubicBezTo>
                  <a:cubicBezTo>
                    <a:pt x="23" y="8"/>
                    <a:pt x="23" y="8"/>
                    <a:pt x="23" y="8"/>
                  </a:cubicBezTo>
                  <a:cubicBezTo>
                    <a:pt x="17" y="8"/>
                    <a:pt x="17" y="8"/>
                    <a:pt x="17" y="8"/>
                  </a:cubicBezTo>
                  <a:cubicBezTo>
                    <a:pt x="17" y="8"/>
                    <a:pt x="17" y="8"/>
                    <a:pt x="16" y="8"/>
                  </a:cubicBezTo>
                  <a:cubicBezTo>
                    <a:pt x="12" y="8"/>
                    <a:pt x="12" y="8"/>
                    <a:pt x="12" y="8"/>
                  </a:cubicBezTo>
                  <a:cubicBezTo>
                    <a:pt x="12" y="8"/>
                    <a:pt x="12" y="7"/>
                    <a:pt x="12" y="7"/>
                  </a:cubicBezTo>
                  <a:cubicBezTo>
                    <a:pt x="12" y="6"/>
                    <a:pt x="12" y="6"/>
                    <a:pt x="12" y="6"/>
                  </a:cubicBezTo>
                  <a:cubicBezTo>
                    <a:pt x="12" y="6"/>
                    <a:pt x="12" y="5"/>
                    <a:pt x="12" y="5"/>
                  </a:cubicBezTo>
                  <a:cubicBezTo>
                    <a:pt x="16" y="5"/>
                    <a:pt x="16" y="5"/>
                    <a:pt x="16" y="5"/>
                  </a:cubicBezTo>
                  <a:cubicBezTo>
                    <a:pt x="16" y="2"/>
                    <a:pt x="16" y="2"/>
                    <a:pt x="16" y="2"/>
                  </a:cubicBezTo>
                  <a:cubicBezTo>
                    <a:pt x="12" y="2"/>
                    <a:pt x="12" y="2"/>
                    <a:pt x="12" y="2"/>
                  </a:cubicBezTo>
                  <a:cubicBezTo>
                    <a:pt x="11" y="2"/>
                    <a:pt x="10" y="3"/>
                    <a:pt x="10" y="4"/>
                  </a:cubicBezTo>
                  <a:cubicBezTo>
                    <a:pt x="10" y="16"/>
                    <a:pt x="10" y="16"/>
                    <a:pt x="10" y="16"/>
                  </a:cubicBezTo>
                  <a:close/>
                  <a:moveTo>
                    <a:pt x="12" y="10"/>
                  </a:moveTo>
                  <a:cubicBezTo>
                    <a:pt x="12" y="11"/>
                    <a:pt x="12" y="11"/>
                    <a:pt x="12" y="11"/>
                  </a:cubicBezTo>
                  <a:cubicBezTo>
                    <a:pt x="12" y="11"/>
                    <a:pt x="12" y="11"/>
                    <a:pt x="12" y="11"/>
                  </a:cubicBezTo>
                  <a:cubicBezTo>
                    <a:pt x="21" y="11"/>
                    <a:pt x="21" y="11"/>
                    <a:pt x="21" y="11"/>
                  </a:cubicBezTo>
                  <a:cubicBezTo>
                    <a:pt x="21" y="11"/>
                    <a:pt x="22" y="11"/>
                    <a:pt x="22" y="11"/>
                  </a:cubicBezTo>
                  <a:cubicBezTo>
                    <a:pt x="22" y="10"/>
                    <a:pt x="22" y="10"/>
                    <a:pt x="22" y="10"/>
                  </a:cubicBezTo>
                  <a:cubicBezTo>
                    <a:pt x="22" y="9"/>
                    <a:pt x="21" y="9"/>
                    <a:pt x="21" y="9"/>
                  </a:cubicBezTo>
                  <a:cubicBezTo>
                    <a:pt x="12" y="9"/>
                    <a:pt x="12" y="9"/>
                    <a:pt x="12" y="9"/>
                  </a:cubicBezTo>
                  <a:cubicBezTo>
                    <a:pt x="12" y="9"/>
                    <a:pt x="12" y="9"/>
                    <a:pt x="12" y="10"/>
                  </a:cubicBezTo>
                  <a:close/>
                  <a:moveTo>
                    <a:pt x="21" y="13"/>
                  </a:moveTo>
                  <a:cubicBezTo>
                    <a:pt x="12" y="13"/>
                    <a:pt x="12" y="13"/>
                    <a:pt x="12" y="13"/>
                  </a:cubicBezTo>
                  <a:cubicBezTo>
                    <a:pt x="12" y="13"/>
                    <a:pt x="12" y="13"/>
                    <a:pt x="12" y="14"/>
                  </a:cubicBezTo>
                  <a:cubicBezTo>
                    <a:pt x="12" y="14"/>
                    <a:pt x="12" y="14"/>
                    <a:pt x="12" y="14"/>
                  </a:cubicBezTo>
                  <a:cubicBezTo>
                    <a:pt x="12" y="15"/>
                    <a:pt x="12" y="15"/>
                    <a:pt x="12" y="15"/>
                  </a:cubicBezTo>
                  <a:cubicBezTo>
                    <a:pt x="21" y="15"/>
                    <a:pt x="21" y="15"/>
                    <a:pt x="21" y="15"/>
                  </a:cubicBezTo>
                  <a:cubicBezTo>
                    <a:pt x="21" y="15"/>
                    <a:pt x="22" y="15"/>
                    <a:pt x="22" y="14"/>
                  </a:cubicBezTo>
                  <a:cubicBezTo>
                    <a:pt x="22" y="14"/>
                    <a:pt x="22" y="14"/>
                    <a:pt x="22" y="14"/>
                  </a:cubicBezTo>
                  <a:cubicBezTo>
                    <a:pt x="22" y="13"/>
                    <a:pt x="21" y="13"/>
                    <a:pt x="21" y="13"/>
                  </a:cubicBezTo>
                  <a:close/>
                  <a:moveTo>
                    <a:pt x="19" y="6"/>
                  </a:moveTo>
                  <a:cubicBezTo>
                    <a:pt x="24" y="6"/>
                    <a:pt x="24" y="6"/>
                    <a:pt x="24" y="6"/>
                  </a:cubicBezTo>
                  <a:cubicBezTo>
                    <a:pt x="19" y="1"/>
                    <a:pt x="19" y="1"/>
                    <a:pt x="19" y="1"/>
                  </a:cubicBezTo>
                  <a:cubicBezTo>
                    <a:pt x="18" y="1"/>
                    <a:pt x="18" y="1"/>
                    <a:pt x="18" y="1"/>
                  </a:cubicBezTo>
                  <a:cubicBezTo>
                    <a:pt x="18" y="1"/>
                    <a:pt x="18" y="1"/>
                    <a:pt x="18" y="1"/>
                  </a:cubicBezTo>
                  <a:cubicBezTo>
                    <a:pt x="18" y="5"/>
                    <a:pt x="18" y="5"/>
                    <a:pt x="18" y="5"/>
                  </a:cubicBezTo>
                  <a:cubicBezTo>
                    <a:pt x="18" y="6"/>
                    <a:pt x="19" y="6"/>
                    <a:pt x="19" y="6"/>
                  </a:cubicBezTo>
                  <a:cubicBezTo>
                    <a:pt x="19" y="6"/>
                    <a:pt x="19" y="6"/>
                    <a:pt x="19" y="6"/>
                  </a:cubicBezTo>
                  <a:close/>
                  <a:moveTo>
                    <a:pt x="8" y="22"/>
                  </a:moveTo>
                  <a:cubicBezTo>
                    <a:pt x="7" y="24"/>
                    <a:pt x="6" y="25"/>
                    <a:pt x="6" y="26"/>
                  </a:cubicBezTo>
                  <a:cubicBezTo>
                    <a:pt x="6" y="26"/>
                    <a:pt x="7" y="27"/>
                    <a:pt x="7" y="27"/>
                  </a:cubicBezTo>
                  <a:cubicBezTo>
                    <a:pt x="7" y="27"/>
                    <a:pt x="8" y="27"/>
                    <a:pt x="8" y="27"/>
                  </a:cubicBezTo>
                  <a:cubicBezTo>
                    <a:pt x="10" y="27"/>
                    <a:pt x="11" y="27"/>
                    <a:pt x="12" y="25"/>
                  </a:cubicBezTo>
                  <a:cubicBezTo>
                    <a:pt x="12" y="25"/>
                    <a:pt x="12" y="25"/>
                    <a:pt x="12" y="25"/>
                  </a:cubicBezTo>
                  <a:cubicBezTo>
                    <a:pt x="12" y="24"/>
                    <a:pt x="13" y="23"/>
                    <a:pt x="17" y="23"/>
                  </a:cubicBezTo>
                  <a:cubicBezTo>
                    <a:pt x="20" y="23"/>
                    <a:pt x="21" y="24"/>
                    <a:pt x="22" y="25"/>
                  </a:cubicBezTo>
                  <a:cubicBezTo>
                    <a:pt x="22" y="25"/>
                    <a:pt x="22" y="25"/>
                    <a:pt x="22" y="25"/>
                  </a:cubicBezTo>
                  <a:cubicBezTo>
                    <a:pt x="22" y="27"/>
                    <a:pt x="23" y="27"/>
                    <a:pt x="25" y="27"/>
                  </a:cubicBezTo>
                  <a:cubicBezTo>
                    <a:pt x="26" y="27"/>
                    <a:pt x="27" y="27"/>
                    <a:pt x="27" y="26"/>
                  </a:cubicBezTo>
                  <a:cubicBezTo>
                    <a:pt x="27" y="25"/>
                    <a:pt x="26" y="24"/>
                    <a:pt x="25" y="22"/>
                  </a:cubicBezTo>
                  <a:cubicBezTo>
                    <a:pt x="23" y="21"/>
                    <a:pt x="20" y="21"/>
                    <a:pt x="17" y="21"/>
                  </a:cubicBezTo>
                  <a:cubicBezTo>
                    <a:pt x="15" y="21"/>
                    <a:pt x="13" y="21"/>
                    <a:pt x="12" y="21"/>
                  </a:cubicBezTo>
                  <a:cubicBezTo>
                    <a:pt x="11" y="21"/>
                    <a:pt x="9" y="22"/>
                    <a:pt x="8" y="2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grpSp>
        <p:nvGrpSpPr>
          <p:cNvPr id="55" name="组合 43"/>
          <p:cNvGrpSpPr/>
          <p:nvPr/>
        </p:nvGrpSpPr>
        <p:grpSpPr bwMode="auto">
          <a:xfrm>
            <a:off x="7623969" y="1233847"/>
            <a:ext cx="1001712" cy="1001712"/>
            <a:chOff x="7604993" y="1221716"/>
            <a:chExt cx="1001898" cy="1001899"/>
          </a:xfrm>
        </p:grpSpPr>
        <p:sp>
          <p:nvSpPr>
            <p:cNvPr id="56" name="Freeform 18"/>
            <p:cNvSpPr/>
            <p:nvPr/>
          </p:nvSpPr>
          <p:spPr bwMode="auto">
            <a:xfrm>
              <a:off x="7604993" y="1221716"/>
              <a:ext cx="1001898" cy="1001899"/>
            </a:xfrm>
            <a:custGeom>
              <a:avLst/>
              <a:gdLst>
                <a:gd name="T0" fmla="*/ 1815189154 w 553"/>
                <a:gd name="T1" fmla="*/ 1815192778 h 553"/>
                <a:gd name="T2" fmla="*/ 0 w 553"/>
                <a:gd name="T3" fmla="*/ 1815192778 h 553"/>
                <a:gd name="T4" fmla="*/ 0 w 553"/>
                <a:gd name="T5" fmla="*/ 0 h 553"/>
                <a:gd name="T6" fmla="*/ 1815189154 w 553"/>
                <a:gd name="T7" fmla="*/ 0 h 553"/>
                <a:gd name="T8" fmla="*/ 1815189154 w 553"/>
                <a:gd name="T9" fmla="*/ 1815192778 h 553"/>
                <a:gd name="T10" fmla="*/ 1815189154 w 553"/>
                <a:gd name="T11" fmla="*/ 1815192778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3">
                  <a:moveTo>
                    <a:pt x="553" y="553"/>
                  </a:moveTo>
                  <a:lnTo>
                    <a:pt x="0" y="553"/>
                  </a:lnTo>
                  <a:lnTo>
                    <a:pt x="0" y="0"/>
                  </a:lnTo>
                  <a:lnTo>
                    <a:pt x="553" y="0"/>
                  </a:lnTo>
                  <a:lnTo>
                    <a:pt x="553" y="553"/>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57" name="Freeform 90"/>
            <p:cNvSpPr>
              <a:spLocks noEditPoints="1"/>
            </p:cNvSpPr>
            <p:nvPr/>
          </p:nvSpPr>
          <p:spPr bwMode="auto">
            <a:xfrm>
              <a:off x="7868218" y="1429939"/>
              <a:ext cx="475448" cy="547404"/>
            </a:xfrm>
            <a:custGeom>
              <a:avLst/>
              <a:gdLst>
                <a:gd name="T0" fmla="*/ 2147483647 w 78"/>
                <a:gd name="T1" fmla="*/ 2147483647 h 90"/>
                <a:gd name="T2" fmla="*/ 2147483647 w 78"/>
                <a:gd name="T3" fmla="*/ 2147483647 h 90"/>
                <a:gd name="T4" fmla="*/ 2147483647 w 78"/>
                <a:gd name="T5" fmla="*/ 2147483647 h 90"/>
                <a:gd name="T6" fmla="*/ 2147483647 w 78"/>
                <a:gd name="T7" fmla="*/ 2147483647 h 90"/>
                <a:gd name="T8" fmla="*/ 2147483647 w 78"/>
                <a:gd name="T9" fmla="*/ 2147483647 h 90"/>
                <a:gd name="T10" fmla="*/ 2147483647 w 78"/>
                <a:gd name="T11" fmla="*/ 2147483647 h 90"/>
                <a:gd name="T12" fmla="*/ 2147483647 w 78"/>
                <a:gd name="T13" fmla="*/ 2147483647 h 90"/>
                <a:gd name="T14" fmla="*/ 2147483647 w 78"/>
                <a:gd name="T15" fmla="*/ 2147483647 h 90"/>
                <a:gd name="T16" fmla="*/ 2147483647 w 78"/>
                <a:gd name="T17" fmla="*/ 2147483647 h 90"/>
                <a:gd name="T18" fmla="*/ 2147483647 w 78"/>
                <a:gd name="T19" fmla="*/ 2147483647 h 90"/>
                <a:gd name="T20" fmla="*/ 2147483647 w 78"/>
                <a:gd name="T21" fmla="*/ 2147483647 h 90"/>
                <a:gd name="T22" fmla="*/ 2147483647 w 78"/>
                <a:gd name="T23" fmla="*/ 2147483647 h 90"/>
                <a:gd name="T24" fmla="*/ 2147483647 w 78"/>
                <a:gd name="T25" fmla="*/ 2147483647 h 90"/>
                <a:gd name="T26" fmla="*/ 2147483647 w 78"/>
                <a:gd name="T27" fmla="*/ 2147483647 h 90"/>
                <a:gd name="T28" fmla="*/ 2147483647 w 78"/>
                <a:gd name="T29" fmla="*/ 2147483647 h 90"/>
                <a:gd name="T30" fmla="*/ 2147483647 w 78"/>
                <a:gd name="T31" fmla="*/ 2147483647 h 90"/>
                <a:gd name="T32" fmla="*/ 2147483647 w 78"/>
                <a:gd name="T33" fmla="*/ 2147483647 h 90"/>
                <a:gd name="T34" fmla="*/ 2147483647 w 78"/>
                <a:gd name="T35" fmla="*/ 2147483647 h 90"/>
                <a:gd name="T36" fmla="*/ 2147483647 w 78"/>
                <a:gd name="T37" fmla="*/ 2147483647 h 90"/>
                <a:gd name="T38" fmla="*/ 2147483647 w 78"/>
                <a:gd name="T39" fmla="*/ 2147483647 h 90"/>
                <a:gd name="T40" fmla="*/ 2147483647 w 78"/>
                <a:gd name="T41" fmla="*/ 2147483647 h 90"/>
                <a:gd name="T42" fmla="*/ 2147483647 w 78"/>
                <a:gd name="T43" fmla="*/ 0 h 90"/>
                <a:gd name="T44" fmla="*/ 2147483647 w 78"/>
                <a:gd name="T45" fmla="*/ 2147483647 h 90"/>
                <a:gd name="T46" fmla="*/ 2147483647 w 78"/>
                <a:gd name="T47" fmla="*/ 2147483647 h 90"/>
                <a:gd name="T48" fmla="*/ 2147483647 w 78"/>
                <a:gd name="T49" fmla="*/ 2147483647 h 90"/>
                <a:gd name="T50" fmla="*/ 2147483647 w 78"/>
                <a:gd name="T51" fmla="*/ 2147483647 h 90"/>
                <a:gd name="T52" fmla="*/ 0 w 78"/>
                <a:gd name="T53" fmla="*/ 2147483647 h 90"/>
                <a:gd name="T54" fmla="*/ 2147483647 w 78"/>
                <a:gd name="T55" fmla="*/ 2147483647 h 90"/>
                <a:gd name="T56" fmla="*/ 2147483647 w 78"/>
                <a:gd name="T57" fmla="*/ 2147483647 h 90"/>
                <a:gd name="T58" fmla="*/ 2147483647 w 78"/>
                <a:gd name="T59" fmla="*/ 2147483647 h 90"/>
                <a:gd name="T60" fmla="*/ 2147483647 w 78"/>
                <a:gd name="T61" fmla="*/ 2147483647 h 90"/>
                <a:gd name="T62" fmla="*/ 2147483647 w 78"/>
                <a:gd name="T63" fmla="*/ 2147483647 h 90"/>
                <a:gd name="T64" fmla="*/ 2147483647 w 78"/>
                <a:gd name="T65" fmla="*/ 2147483647 h 90"/>
                <a:gd name="T66" fmla="*/ 2147483647 w 78"/>
                <a:gd name="T67" fmla="*/ 2147483647 h 90"/>
                <a:gd name="T68" fmla="*/ 2147483647 w 78"/>
                <a:gd name="T69" fmla="*/ 2147483647 h 90"/>
                <a:gd name="T70" fmla="*/ 2147483647 w 78"/>
                <a:gd name="T71" fmla="*/ 2147483647 h 90"/>
                <a:gd name="T72" fmla="*/ 2147483647 w 78"/>
                <a:gd name="T73" fmla="*/ 2147483647 h 90"/>
                <a:gd name="T74" fmla="*/ 2147483647 w 78"/>
                <a:gd name="T75" fmla="*/ 2147483647 h 90"/>
                <a:gd name="T76" fmla="*/ 2147483647 w 78"/>
                <a:gd name="T77" fmla="*/ 2147483647 h 90"/>
                <a:gd name="T78" fmla="*/ 2147483647 w 78"/>
                <a:gd name="T79" fmla="*/ 2147483647 h 90"/>
                <a:gd name="T80" fmla="*/ 2147483647 w 78"/>
                <a:gd name="T81" fmla="*/ 2147483647 h 90"/>
                <a:gd name="T82" fmla="*/ 2147483647 w 78"/>
                <a:gd name="T83" fmla="*/ 2147483647 h 90"/>
                <a:gd name="T84" fmla="*/ 2147483647 w 78"/>
                <a:gd name="T85" fmla="*/ 2147483647 h 90"/>
                <a:gd name="T86" fmla="*/ 2147483647 w 78"/>
                <a:gd name="T87" fmla="*/ 2147483647 h 90"/>
                <a:gd name="T88" fmla="*/ 2147483647 w 78"/>
                <a:gd name="T89" fmla="*/ 2147483647 h 90"/>
                <a:gd name="T90" fmla="*/ 2147483647 w 78"/>
                <a:gd name="T91" fmla="*/ 2147483647 h 90"/>
                <a:gd name="T92" fmla="*/ 2147483647 w 78"/>
                <a:gd name="T93" fmla="*/ 2147483647 h 90"/>
                <a:gd name="T94" fmla="*/ 2147483647 w 78"/>
                <a:gd name="T95" fmla="*/ 2147483647 h 90"/>
                <a:gd name="T96" fmla="*/ 2147483647 w 78"/>
                <a:gd name="T97" fmla="*/ 2147483647 h 90"/>
                <a:gd name="T98" fmla="*/ 2147483647 w 78"/>
                <a:gd name="T99" fmla="*/ 2147483647 h 90"/>
                <a:gd name="T100" fmla="*/ 2147483647 w 78"/>
                <a:gd name="T101" fmla="*/ 2147483647 h 90"/>
                <a:gd name="T102" fmla="*/ 2147483647 w 78"/>
                <a:gd name="T103" fmla="*/ 2147483647 h 90"/>
                <a:gd name="T104" fmla="*/ 2147483647 w 78"/>
                <a:gd name="T105" fmla="*/ 2147483647 h 90"/>
                <a:gd name="T106" fmla="*/ 2147483647 w 78"/>
                <a:gd name="T107" fmla="*/ 2147483647 h 90"/>
                <a:gd name="T108" fmla="*/ 2147483647 w 78"/>
                <a:gd name="T109" fmla="*/ 2147483647 h 90"/>
                <a:gd name="T110" fmla="*/ 2147483647 w 78"/>
                <a:gd name="T111" fmla="*/ 2147483647 h 90"/>
                <a:gd name="T112" fmla="*/ 2147483647 w 78"/>
                <a:gd name="T113" fmla="*/ 2147483647 h 90"/>
                <a:gd name="T114" fmla="*/ 2147483647 w 78"/>
                <a:gd name="T115" fmla="*/ 2147483647 h 90"/>
                <a:gd name="T116" fmla="*/ 2147483647 w 78"/>
                <a:gd name="T117" fmla="*/ 2147483647 h 9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78" h="90">
                  <a:moveTo>
                    <a:pt x="2" y="85"/>
                  </a:moveTo>
                  <a:cubicBezTo>
                    <a:pt x="61" y="85"/>
                    <a:pt x="61" y="85"/>
                    <a:pt x="61" y="85"/>
                  </a:cubicBezTo>
                  <a:cubicBezTo>
                    <a:pt x="61" y="87"/>
                    <a:pt x="61" y="87"/>
                    <a:pt x="61" y="87"/>
                  </a:cubicBezTo>
                  <a:cubicBezTo>
                    <a:pt x="61" y="89"/>
                    <a:pt x="60" y="90"/>
                    <a:pt x="59" y="90"/>
                  </a:cubicBezTo>
                  <a:cubicBezTo>
                    <a:pt x="5" y="90"/>
                    <a:pt x="5" y="90"/>
                    <a:pt x="5" y="90"/>
                  </a:cubicBezTo>
                  <a:cubicBezTo>
                    <a:pt x="4" y="90"/>
                    <a:pt x="2" y="89"/>
                    <a:pt x="2" y="87"/>
                  </a:cubicBezTo>
                  <a:cubicBezTo>
                    <a:pt x="2" y="85"/>
                    <a:pt x="2" y="85"/>
                    <a:pt x="2" y="85"/>
                  </a:cubicBezTo>
                  <a:close/>
                  <a:moveTo>
                    <a:pt x="15" y="33"/>
                  </a:moveTo>
                  <a:cubicBezTo>
                    <a:pt x="14" y="31"/>
                    <a:pt x="14" y="26"/>
                    <a:pt x="19" y="23"/>
                  </a:cubicBezTo>
                  <a:cubicBezTo>
                    <a:pt x="26" y="20"/>
                    <a:pt x="27" y="15"/>
                    <a:pt x="25" y="11"/>
                  </a:cubicBezTo>
                  <a:cubicBezTo>
                    <a:pt x="25" y="11"/>
                    <a:pt x="29" y="14"/>
                    <a:pt x="27" y="19"/>
                  </a:cubicBezTo>
                  <a:cubicBezTo>
                    <a:pt x="25" y="24"/>
                    <a:pt x="20" y="28"/>
                    <a:pt x="22" y="33"/>
                  </a:cubicBezTo>
                  <a:cubicBezTo>
                    <a:pt x="15" y="33"/>
                    <a:pt x="15" y="33"/>
                    <a:pt x="15" y="33"/>
                  </a:cubicBezTo>
                  <a:close/>
                  <a:moveTo>
                    <a:pt x="41" y="33"/>
                  </a:moveTo>
                  <a:cubicBezTo>
                    <a:pt x="39" y="30"/>
                    <a:pt x="38" y="27"/>
                    <a:pt x="41" y="23"/>
                  </a:cubicBezTo>
                  <a:cubicBezTo>
                    <a:pt x="41" y="23"/>
                    <a:pt x="40" y="29"/>
                    <a:pt x="46" y="32"/>
                  </a:cubicBezTo>
                  <a:cubicBezTo>
                    <a:pt x="47" y="32"/>
                    <a:pt x="48" y="32"/>
                    <a:pt x="49" y="33"/>
                  </a:cubicBezTo>
                  <a:cubicBezTo>
                    <a:pt x="41" y="33"/>
                    <a:pt x="41" y="33"/>
                    <a:pt x="41" y="33"/>
                  </a:cubicBezTo>
                  <a:close/>
                  <a:moveTo>
                    <a:pt x="29" y="33"/>
                  </a:moveTo>
                  <a:cubicBezTo>
                    <a:pt x="36" y="33"/>
                    <a:pt x="36" y="33"/>
                    <a:pt x="36" y="33"/>
                  </a:cubicBezTo>
                  <a:cubicBezTo>
                    <a:pt x="32" y="26"/>
                    <a:pt x="38" y="23"/>
                    <a:pt x="40" y="16"/>
                  </a:cubicBezTo>
                  <a:cubicBezTo>
                    <a:pt x="43" y="8"/>
                    <a:pt x="34" y="0"/>
                    <a:pt x="34" y="0"/>
                  </a:cubicBezTo>
                  <a:cubicBezTo>
                    <a:pt x="43" y="18"/>
                    <a:pt x="29" y="18"/>
                    <a:pt x="28" y="27"/>
                  </a:cubicBezTo>
                  <a:cubicBezTo>
                    <a:pt x="28" y="29"/>
                    <a:pt x="28" y="32"/>
                    <a:pt x="29" y="33"/>
                  </a:cubicBezTo>
                  <a:close/>
                  <a:moveTo>
                    <a:pt x="32" y="38"/>
                  </a:moveTo>
                  <a:cubicBezTo>
                    <a:pt x="6" y="38"/>
                    <a:pt x="6" y="38"/>
                    <a:pt x="6" y="38"/>
                  </a:cubicBezTo>
                  <a:cubicBezTo>
                    <a:pt x="6" y="38"/>
                    <a:pt x="0" y="37"/>
                    <a:pt x="0" y="43"/>
                  </a:cubicBezTo>
                  <a:cubicBezTo>
                    <a:pt x="0" y="50"/>
                    <a:pt x="2" y="63"/>
                    <a:pt x="6" y="70"/>
                  </a:cubicBezTo>
                  <a:cubicBezTo>
                    <a:pt x="11" y="78"/>
                    <a:pt x="19" y="81"/>
                    <a:pt x="32" y="81"/>
                  </a:cubicBezTo>
                  <a:cubicBezTo>
                    <a:pt x="45" y="81"/>
                    <a:pt x="53" y="78"/>
                    <a:pt x="57" y="70"/>
                  </a:cubicBezTo>
                  <a:cubicBezTo>
                    <a:pt x="58" y="70"/>
                    <a:pt x="58" y="69"/>
                    <a:pt x="59" y="68"/>
                  </a:cubicBezTo>
                  <a:cubicBezTo>
                    <a:pt x="60" y="68"/>
                    <a:pt x="60" y="68"/>
                    <a:pt x="61" y="68"/>
                  </a:cubicBezTo>
                  <a:cubicBezTo>
                    <a:pt x="66" y="68"/>
                    <a:pt x="70" y="66"/>
                    <a:pt x="73" y="64"/>
                  </a:cubicBezTo>
                  <a:cubicBezTo>
                    <a:pt x="73" y="64"/>
                    <a:pt x="73" y="64"/>
                    <a:pt x="73" y="64"/>
                  </a:cubicBezTo>
                  <a:cubicBezTo>
                    <a:pt x="76" y="61"/>
                    <a:pt x="77" y="58"/>
                    <a:pt x="78" y="55"/>
                  </a:cubicBezTo>
                  <a:cubicBezTo>
                    <a:pt x="78" y="54"/>
                    <a:pt x="78" y="54"/>
                    <a:pt x="78" y="53"/>
                  </a:cubicBezTo>
                  <a:cubicBezTo>
                    <a:pt x="78" y="50"/>
                    <a:pt x="77" y="48"/>
                    <a:pt x="76" y="47"/>
                  </a:cubicBezTo>
                  <a:cubicBezTo>
                    <a:pt x="74" y="44"/>
                    <a:pt x="71" y="43"/>
                    <a:pt x="69" y="43"/>
                  </a:cubicBezTo>
                  <a:cubicBezTo>
                    <a:pt x="63" y="43"/>
                    <a:pt x="63" y="43"/>
                    <a:pt x="63" y="43"/>
                  </a:cubicBezTo>
                  <a:cubicBezTo>
                    <a:pt x="63" y="43"/>
                    <a:pt x="63" y="43"/>
                    <a:pt x="63" y="43"/>
                  </a:cubicBezTo>
                  <a:cubicBezTo>
                    <a:pt x="63" y="37"/>
                    <a:pt x="58" y="38"/>
                    <a:pt x="58" y="38"/>
                  </a:cubicBezTo>
                  <a:cubicBezTo>
                    <a:pt x="32" y="38"/>
                    <a:pt x="32" y="38"/>
                    <a:pt x="32" y="38"/>
                  </a:cubicBezTo>
                  <a:close/>
                  <a:moveTo>
                    <a:pt x="57" y="40"/>
                  </a:moveTo>
                  <a:cubicBezTo>
                    <a:pt x="60" y="40"/>
                    <a:pt x="60" y="43"/>
                    <a:pt x="57" y="43"/>
                  </a:cubicBezTo>
                  <a:cubicBezTo>
                    <a:pt x="8" y="43"/>
                    <a:pt x="8" y="43"/>
                    <a:pt x="8" y="43"/>
                  </a:cubicBezTo>
                  <a:cubicBezTo>
                    <a:pt x="8" y="47"/>
                    <a:pt x="7" y="53"/>
                    <a:pt x="13" y="63"/>
                  </a:cubicBezTo>
                  <a:cubicBezTo>
                    <a:pt x="11" y="61"/>
                    <a:pt x="6" y="57"/>
                    <a:pt x="6" y="43"/>
                  </a:cubicBezTo>
                  <a:cubicBezTo>
                    <a:pt x="6" y="41"/>
                    <a:pt x="6" y="40"/>
                    <a:pt x="9" y="40"/>
                  </a:cubicBezTo>
                  <a:cubicBezTo>
                    <a:pt x="57" y="40"/>
                    <a:pt x="57" y="40"/>
                    <a:pt x="57" y="40"/>
                  </a:cubicBezTo>
                  <a:close/>
                  <a:moveTo>
                    <a:pt x="61" y="62"/>
                  </a:moveTo>
                  <a:cubicBezTo>
                    <a:pt x="62" y="58"/>
                    <a:pt x="63" y="53"/>
                    <a:pt x="63" y="49"/>
                  </a:cubicBezTo>
                  <a:cubicBezTo>
                    <a:pt x="69" y="49"/>
                    <a:pt x="69" y="49"/>
                    <a:pt x="69" y="49"/>
                  </a:cubicBezTo>
                  <a:cubicBezTo>
                    <a:pt x="70" y="49"/>
                    <a:pt x="71" y="50"/>
                    <a:pt x="71" y="50"/>
                  </a:cubicBezTo>
                  <a:cubicBezTo>
                    <a:pt x="72" y="51"/>
                    <a:pt x="72" y="52"/>
                    <a:pt x="72" y="53"/>
                  </a:cubicBezTo>
                  <a:cubicBezTo>
                    <a:pt x="72" y="53"/>
                    <a:pt x="72" y="54"/>
                    <a:pt x="72" y="54"/>
                  </a:cubicBezTo>
                  <a:cubicBezTo>
                    <a:pt x="72" y="56"/>
                    <a:pt x="71" y="58"/>
                    <a:pt x="69" y="60"/>
                  </a:cubicBezTo>
                  <a:cubicBezTo>
                    <a:pt x="69" y="60"/>
                    <a:pt x="69" y="60"/>
                    <a:pt x="69" y="60"/>
                  </a:cubicBezTo>
                  <a:cubicBezTo>
                    <a:pt x="67" y="61"/>
                    <a:pt x="65" y="62"/>
                    <a:pt x="61" y="62"/>
                  </a:cubicBezTo>
                  <a:cubicBezTo>
                    <a:pt x="61" y="62"/>
                    <a:pt x="61" y="62"/>
                    <a:pt x="61" y="6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grpSp>
        <p:nvGrpSpPr>
          <p:cNvPr id="58" name="组合 46"/>
          <p:cNvGrpSpPr/>
          <p:nvPr/>
        </p:nvGrpSpPr>
        <p:grpSpPr bwMode="auto">
          <a:xfrm>
            <a:off x="4110831" y="3551597"/>
            <a:ext cx="1000125" cy="1003300"/>
            <a:chOff x="4092008" y="3540757"/>
            <a:chExt cx="1000087" cy="1001899"/>
          </a:xfrm>
        </p:grpSpPr>
        <p:sp>
          <p:nvSpPr>
            <p:cNvPr id="59" name="Freeform 11"/>
            <p:cNvSpPr/>
            <p:nvPr/>
          </p:nvSpPr>
          <p:spPr bwMode="auto">
            <a:xfrm>
              <a:off x="4092008" y="3540757"/>
              <a:ext cx="1000087" cy="1001899"/>
            </a:xfrm>
            <a:custGeom>
              <a:avLst/>
              <a:gdLst>
                <a:gd name="T0" fmla="*/ 2147483646 w 552"/>
                <a:gd name="T1" fmla="*/ 2147483646 h 553"/>
                <a:gd name="T2" fmla="*/ 0 w 552"/>
                <a:gd name="T3" fmla="*/ 2147483646 h 553"/>
                <a:gd name="T4" fmla="*/ 0 w 552"/>
                <a:gd name="T5" fmla="*/ 0 h 553"/>
                <a:gd name="T6" fmla="*/ 2147483646 w 552"/>
                <a:gd name="T7" fmla="*/ 0 h 553"/>
                <a:gd name="T8" fmla="*/ 2147483646 w 552"/>
                <a:gd name="T9" fmla="*/ 2147483646 h 553"/>
                <a:gd name="T10" fmla="*/ 2147483646 w 552"/>
                <a:gd name="T11" fmla="*/ 2147483646 h 5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2" h="553">
                  <a:moveTo>
                    <a:pt x="552" y="553"/>
                  </a:moveTo>
                  <a:lnTo>
                    <a:pt x="0" y="553"/>
                  </a:lnTo>
                  <a:lnTo>
                    <a:pt x="0" y="0"/>
                  </a:lnTo>
                  <a:lnTo>
                    <a:pt x="552" y="0"/>
                  </a:lnTo>
                  <a:lnTo>
                    <a:pt x="552" y="553"/>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60" name="Freeform 165"/>
            <p:cNvSpPr>
              <a:spLocks noEditPoints="1"/>
            </p:cNvSpPr>
            <p:nvPr/>
          </p:nvSpPr>
          <p:spPr bwMode="auto">
            <a:xfrm>
              <a:off x="4339762" y="3789417"/>
              <a:ext cx="504578" cy="504578"/>
            </a:xfrm>
            <a:custGeom>
              <a:avLst/>
              <a:gdLst>
                <a:gd name="T0" fmla="*/ 2147483647 w 66"/>
                <a:gd name="T1" fmla="*/ 2147483647 h 66"/>
                <a:gd name="T2" fmla="*/ 2147483647 w 66"/>
                <a:gd name="T3" fmla="*/ 2147483647 h 66"/>
                <a:gd name="T4" fmla="*/ 2147483647 w 66"/>
                <a:gd name="T5" fmla="*/ 2147483647 h 66"/>
                <a:gd name="T6" fmla="*/ 2147483647 w 66"/>
                <a:gd name="T7" fmla="*/ 2147483647 h 66"/>
                <a:gd name="T8" fmla="*/ 2147483647 w 66"/>
                <a:gd name="T9" fmla="*/ 2147483647 h 66"/>
                <a:gd name="T10" fmla="*/ 2147483647 w 66"/>
                <a:gd name="T11" fmla="*/ 2147483647 h 66"/>
                <a:gd name="T12" fmla="*/ 2147483647 w 66"/>
                <a:gd name="T13" fmla="*/ 2147483647 h 66"/>
                <a:gd name="T14" fmla="*/ 2147483647 w 66"/>
                <a:gd name="T15" fmla="*/ 2147483647 h 66"/>
                <a:gd name="T16" fmla="*/ 2147483647 w 66"/>
                <a:gd name="T17" fmla="*/ 2147483647 h 66"/>
                <a:gd name="T18" fmla="*/ 2147483647 w 66"/>
                <a:gd name="T19" fmla="*/ 2147483647 h 66"/>
                <a:gd name="T20" fmla="*/ 2147483647 w 66"/>
                <a:gd name="T21" fmla="*/ 2147483647 h 66"/>
                <a:gd name="T22" fmla="*/ 2147483647 w 66"/>
                <a:gd name="T23" fmla="*/ 2147483647 h 66"/>
                <a:gd name="T24" fmla="*/ 2147483647 w 66"/>
                <a:gd name="T25" fmla="*/ 2147483647 h 66"/>
                <a:gd name="T26" fmla="*/ 2147483647 w 66"/>
                <a:gd name="T27" fmla="*/ 2147483647 h 66"/>
                <a:gd name="T28" fmla="*/ 2147483647 w 66"/>
                <a:gd name="T29" fmla="*/ 2147483647 h 66"/>
                <a:gd name="T30" fmla="*/ 2147483647 w 66"/>
                <a:gd name="T31" fmla="*/ 2147483647 h 66"/>
                <a:gd name="T32" fmla="*/ 2147483647 w 66"/>
                <a:gd name="T33" fmla="*/ 2147483647 h 66"/>
                <a:gd name="T34" fmla="*/ 2147483647 w 66"/>
                <a:gd name="T35" fmla="*/ 2147483647 h 66"/>
                <a:gd name="T36" fmla="*/ 2147483647 w 66"/>
                <a:gd name="T37" fmla="*/ 2147483647 h 66"/>
                <a:gd name="T38" fmla="*/ 2147483647 w 66"/>
                <a:gd name="T39" fmla="*/ 2147483647 h 66"/>
                <a:gd name="T40" fmla="*/ 2147483647 w 66"/>
                <a:gd name="T41" fmla="*/ 2147483647 h 66"/>
                <a:gd name="T42" fmla="*/ 2147483647 w 66"/>
                <a:gd name="T43" fmla="*/ 2147483647 h 66"/>
                <a:gd name="T44" fmla="*/ 2147483647 w 66"/>
                <a:gd name="T45" fmla="*/ 2147483647 h 66"/>
                <a:gd name="T46" fmla="*/ 2147483647 w 66"/>
                <a:gd name="T47" fmla="*/ 2147483647 h 66"/>
                <a:gd name="T48" fmla="*/ 2147483647 w 66"/>
                <a:gd name="T49" fmla="*/ 2147483647 h 66"/>
                <a:gd name="T50" fmla="*/ 2147483647 w 66"/>
                <a:gd name="T51" fmla="*/ 2147483647 h 66"/>
                <a:gd name="T52" fmla="*/ 2147483647 w 66"/>
                <a:gd name="T53" fmla="*/ 2147483647 h 66"/>
                <a:gd name="T54" fmla="*/ 2147483647 w 66"/>
                <a:gd name="T55" fmla="*/ 2147483647 h 66"/>
                <a:gd name="T56" fmla="*/ 2147483647 w 66"/>
                <a:gd name="T57" fmla="*/ 2147483647 h 66"/>
                <a:gd name="T58" fmla="*/ 2147483647 w 66"/>
                <a:gd name="T59" fmla="*/ 2147483647 h 66"/>
                <a:gd name="T60" fmla="*/ 2147483647 w 66"/>
                <a:gd name="T61" fmla="*/ 2147483647 h 66"/>
                <a:gd name="T62" fmla="*/ 2147483647 w 66"/>
                <a:gd name="T63" fmla="*/ 2147483647 h 66"/>
                <a:gd name="T64" fmla="*/ 2147483647 w 66"/>
                <a:gd name="T65" fmla="*/ 2147483647 h 66"/>
                <a:gd name="T66" fmla="*/ 2147483647 w 66"/>
                <a:gd name="T67" fmla="*/ 2147483647 h 66"/>
                <a:gd name="T68" fmla="*/ 2147483647 w 66"/>
                <a:gd name="T69" fmla="*/ 2147483647 h 66"/>
                <a:gd name="T70" fmla="*/ 2147483647 w 66"/>
                <a:gd name="T71" fmla="*/ 2147483647 h 66"/>
                <a:gd name="T72" fmla="*/ 2147483647 w 66"/>
                <a:gd name="T73" fmla="*/ 2147483647 h 66"/>
                <a:gd name="T74" fmla="*/ 2147483647 w 66"/>
                <a:gd name="T75" fmla="*/ 2147483647 h 66"/>
                <a:gd name="T76" fmla="*/ 2147483647 w 66"/>
                <a:gd name="T77" fmla="*/ 2147483647 h 66"/>
                <a:gd name="T78" fmla="*/ 2147483647 w 66"/>
                <a:gd name="T79" fmla="*/ 2147483647 h 66"/>
                <a:gd name="T80" fmla="*/ 2147483647 w 66"/>
                <a:gd name="T81" fmla="*/ 2147483647 h 66"/>
                <a:gd name="T82" fmla="*/ 2147483647 w 66"/>
                <a:gd name="T83" fmla="*/ 2147483647 h 66"/>
                <a:gd name="T84" fmla="*/ 2147483647 w 66"/>
                <a:gd name="T85" fmla="*/ 2147483647 h 66"/>
                <a:gd name="T86" fmla="*/ 2147483647 w 66"/>
                <a:gd name="T87" fmla="*/ 2147483647 h 66"/>
                <a:gd name="T88" fmla="*/ 2147483647 w 66"/>
                <a:gd name="T89" fmla="*/ 2147483647 h 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6" h="66">
                  <a:moveTo>
                    <a:pt x="46" y="19"/>
                  </a:moveTo>
                  <a:cubicBezTo>
                    <a:pt x="48" y="20"/>
                    <a:pt x="51" y="21"/>
                    <a:pt x="53" y="23"/>
                  </a:cubicBezTo>
                  <a:cubicBezTo>
                    <a:pt x="57" y="15"/>
                    <a:pt x="57" y="15"/>
                    <a:pt x="57" y="15"/>
                  </a:cubicBezTo>
                  <a:cubicBezTo>
                    <a:pt x="57" y="26"/>
                    <a:pt x="57" y="26"/>
                    <a:pt x="57" y="26"/>
                  </a:cubicBezTo>
                  <a:cubicBezTo>
                    <a:pt x="59" y="28"/>
                    <a:pt x="61" y="30"/>
                    <a:pt x="62" y="33"/>
                  </a:cubicBezTo>
                  <a:cubicBezTo>
                    <a:pt x="64" y="33"/>
                    <a:pt x="64" y="33"/>
                    <a:pt x="64" y="33"/>
                  </a:cubicBezTo>
                  <a:cubicBezTo>
                    <a:pt x="65" y="33"/>
                    <a:pt x="66" y="34"/>
                    <a:pt x="66" y="35"/>
                  </a:cubicBezTo>
                  <a:cubicBezTo>
                    <a:pt x="66" y="45"/>
                    <a:pt x="66" y="45"/>
                    <a:pt x="66" y="45"/>
                  </a:cubicBezTo>
                  <a:cubicBezTo>
                    <a:pt x="66" y="46"/>
                    <a:pt x="65" y="47"/>
                    <a:pt x="64" y="47"/>
                  </a:cubicBezTo>
                  <a:cubicBezTo>
                    <a:pt x="61" y="47"/>
                    <a:pt x="61" y="47"/>
                    <a:pt x="61" y="47"/>
                  </a:cubicBezTo>
                  <a:cubicBezTo>
                    <a:pt x="58" y="51"/>
                    <a:pt x="55" y="55"/>
                    <a:pt x="50" y="57"/>
                  </a:cubicBezTo>
                  <a:cubicBezTo>
                    <a:pt x="49" y="59"/>
                    <a:pt x="48" y="62"/>
                    <a:pt x="48" y="66"/>
                  </a:cubicBezTo>
                  <a:cubicBezTo>
                    <a:pt x="41" y="66"/>
                    <a:pt x="41" y="66"/>
                    <a:pt x="41" y="66"/>
                  </a:cubicBezTo>
                  <a:cubicBezTo>
                    <a:pt x="40" y="63"/>
                    <a:pt x="38"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4" y="61"/>
                    <a:pt x="34" y="61"/>
                    <a:pt x="34"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3" y="61"/>
                    <a:pt x="33" y="61"/>
                    <a:pt x="33"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32" y="61"/>
                    <a:pt x="32" y="61"/>
                    <a:pt x="32" y="61"/>
                  </a:cubicBezTo>
                  <a:cubicBezTo>
                    <a:pt x="29" y="61"/>
                    <a:pt x="27" y="63"/>
                    <a:pt x="26" y="66"/>
                  </a:cubicBezTo>
                  <a:cubicBezTo>
                    <a:pt x="19" y="66"/>
                    <a:pt x="19" y="66"/>
                    <a:pt x="19" y="66"/>
                  </a:cubicBezTo>
                  <a:cubicBezTo>
                    <a:pt x="19" y="62"/>
                    <a:pt x="18" y="59"/>
                    <a:pt x="17" y="57"/>
                  </a:cubicBezTo>
                  <a:cubicBezTo>
                    <a:pt x="11" y="54"/>
                    <a:pt x="6" y="49"/>
                    <a:pt x="5" y="43"/>
                  </a:cubicBezTo>
                  <a:cubicBezTo>
                    <a:pt x="0" y="43"/>
                    <a:pt x="0" y="43"/>
                    <a:pt x="0" y="43"/>
                  </a:cubicBezTo>
                  <a:cubicBezTo>
                    <a:pt x="0" y="37"/>
                    <a:pt x="0" y="37"/>
                    <a:pt x="0" y="37"/>
                  </a:cubicBezTo>
                  <a:cubicBezTo>
                    <a:pt x="4" y="37"/>
                    <a:pt x="4" y="37"/>
                    <a:pt x="4" y="37"/>
                  </a:cubicBezTo>
                  <a:cubicBezTo>
                    <a:pt x="6" y="29"/>
                    <a:pt x="12" y="22"/>
                    <a:pt x="21" y="19"/>
                  </a:cubicBezTo>
                  <a:cubicBezTo>
                    <a:pt x="24" y="23"/>
                    <a:pt x="28" y="26"/>
                    <a:pt x="33" y="26"/>
                  </a:cubicBezTo>
                  <a:cubicBezTo>
                    <a:pt x="39" y="26"/>
                    <a:pt x="43" y="23"/>
                    <a:pt x="46" y="19"/>
                  </a:cubicBezTo>
                  <a:close/>
                  <a:moveTo>
                    <a:pt x="33" y="0"/>
                  </a:moveTo>
                  <a:cubicBezTo>
                    <a:pt x="27" y="0"/>
                    <a:pt x="22" y="5"/>
                    <a:pt x="22" y="11"/>
                  </a:cubicBezTo>
                  <a:cubicBezTo>
                    <a:pt x="22" y="17"/>
                    <a:pt x="27" y="22"/>
                    <a:pt x="33" y="22"/>
                  </a:cubicBezTo>
                  <a:cubicBezTo>
                    <a:pt x="40" y="22"/>
                    <a:pt x="45" y="17"/>
                    <a:pt x="45" y="11"/>
                  </a:cubicBezTo>
                  <a:cubicBezTo>
                    <a:pt x="45" y="5"/>
                    <a:pt x="40" y="0"/>
                    <a:pt x="33" y="0"/>
                  </a:cubicBezTo>
                  <a:close/>
                  <a:moveTo>
                    <a:pt x="30" y="17"/>
                  </a:moveTo>
                  <a:cubicBezTo>
                    <a:pt x="37" y="17"/>
                    <a:pt x="37" y="17"/>
                    <a:pt x="37" y="17"/>
                  </a:cubicBezTo>
                  <a:cubicBezTo>
                    <a:pt x="37" y="15"/>
                    <a:pt x="37" y="15"/>
                    <a:pt x="37" y="15"/>
                  </a:cubicBezTo>
                  <a:cubicBezTo>
                    <a:pt x="35" y="15"/>
                    <a:pt x="35" y="15"/>
                    <a:pt x="35" y="15"/>
                  </a:cubicBezTo>
                  <a:cubicBezTo>
                    <a:pt x="35" y="6"/>
                    <a:pt x="35" y="6"/>
                    <a:pt x="35" y="6"/>
                  </a:cubicBezTo>
                  <a:cubicBezTo>
                    <a:pt x="30" y="6"/>
                    <a:pt x="30" y="6"/>
                    <a:pt x="30" y="6"/>
                  </a:cubicBezTo>
                  <a:cubicBezTo>
                    <a:pt x="30" y="8"/>
                    <a:pt x="30" y="8"/>
                    <a:pt x="30" y="8"/>
                  </a:cubicBezTo>
                  <a:cubicBezTo>
                    <a:pt x="32" y="8"/>
                    <a:pt x="32" y="8"/>
                    <a:pt x="32" y="8"/>
                  </a:cubicBezTo>
                  <a:cubicBezTo>
                    <a:pt x="32" y="15"/>
                    <a:pt x="32" y="15"/>
                    <a:pt x="32" y="15"/>
                  </a:cubicBezTo>
                  <a:cubicBezTo>
                    <a:pt x="30" y="15"/>
                    <a:pt x="30" y="15"/>
                    <a:pt x="30" y="15"/>
                  </a:cubicBezTo>
                  <a:lnTo>
                    <a:pt x="30" y="17"/>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grpSp>
        <p:nvGrpSpPr>
          <p:cNvPr id="61" name="组合 49"/>
          <p:cNvGrpSpPr/>
          <p:nvPr/>
        </p:nvGrpSpPr>
        <p:grpSpPr bwMode="auto">
          <a:xfrm>
            <a:off x="5293519" y="2397484"/>
            <a:ext cx="1001712" cy="1000125"/>
            <a:chOff x="5275081" y="2386672"/>
            <a:chExt cx="1001898" cy="1000087"/>
          </a:xfrm>
        </p:grpSpPr>
        <p:sp>
          <p:nvSpPr>
            <p:cNvPr id="62" name="Freeform 14"/>
            <p:cNvSpPr/>
            <p:nvPr/>
          </p:nvSpPr>
          <p:spPr bwMode="auto">
            <a:xfrm>
              <a:off x="5275081" y="2386672"/>
              <a:ext cx="1001898" cy="1000087"/>
            </a:xfrm>
            <a:custGeom>
              <a:avLst/>
              <a:gdLst>
                <a:gd name="T0" fmla="*/ 2147483646 w 553"/>
                <a:gd name="T1" fmla="*/ 2147483646 h 552"/>
                <a:gd name="T2" fmla="*/ 0 w 553"/>
                <a:gd name="T3" fmla="*/ 2147483646 h 552"/>
                <a:gd name="T4" fmla="*/ 0 w 553"/>
                <a:gd name="T5" fmla="*/ 0 h 552"/>
                <a:gd name="T6" fmla="*/ 2147483646 w 553"/>
                <a:gd name="T7" fmla="*/ 0 h 552"/>
                <a:gd name="T8" fmla="*/ 2147483646 w 553"/>
                <a:gd name="T9" fmla="*/ 2147483646 h 552"/>
                <a:gd name="T10" fmla="*/ 2147483646 w 553"/>
                <a:gd name="T11" fmla="*/ 2147483646 h 5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3" h="552">
                  <a:moveTo>
                    <a:pt x="553" y="552"/>
                  </a:moveTo>
                  <a:lnTo>
                    <a:pt x="0" y="552"/>
                  </a:lnTo>
                  <a:lnTo>
                    <a:pt x="0" y="0"/>
                  </a:lnTo>
                  <a:lnTo>
                    <a:pt x="553" y="0"/>
                  </a:lnTo>
                  <a:lnTo>
                    <a:pt x="553" y="552"/>
                  </a:lnTo>
                  <a:close/>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微软雅黑" panose="020B0503020204020204" pitchFamily="34" charset="-122"/>
                <a:ea typeface="微软雅黑" panose="020B0503020204020204" pitchFamily="34" charset="-122"/>
              </a:endParaRPr>
            </a:p>
          </p:txBody>
        </p:sp>
        <p:grpSp>
          <p:nvGrpSpPr>
            <p:cNvPr id="63" name="组合 62"/>
            <p:cNvGrpSpPr/>
            <p:nvPr/>
          </p:nvGrpSpPr>
          <p:grpSpPr>
            <a:xfrm>
              <a:off x="5675935" y="2635584"/>
              <a:ext cx="200190" cy="502263"/>
              <a:chOff x="4268788" y="2411413"/>
              <a:chExt cx="177800" cy="446087"/>
            </a:xfrm>
            <a:solidFill>
              <a:schemeClr val="bg1"/>
            </a:solidFill>
          </p:grpSpPr>
          <p:sp>
            <p:nvSpPr>
              <p:cNvPr id="64" name="Freeform 61"/>
              <p:cNvSpPr/>
              <p:nvPr/>
            </p:nvSpPr>
            <p:spPr bwMode="auto">
              <a:xfrm>
                <a:off x="4268788" y="2489200"/>
                <a:ext cx="177800" cy="368300"/>
              </a:xfrm>
              <a:custGeom>
                <a:avLst/>
                <a:gdLst>
                  <a:gd name="T0" fmla="*/ 1198 w 30"/>
                  <a:gd name="T1" fmla="*/ 0 h 62"/>
                  <a:gd name="T2" fmla="*/ 418 w 30"/>
                  <a:gd name="T3" fmla="*/ 0 h 62"/>
                  <a:gd name="T4" fmla="*/ 0 w 30"/>
                  <a:gd name="T5" fmla="*/ 307 h 62"/>
                  <a:gd name="T6" fmla="*/ 0 w 30"/>
                  <a:gd name="T7" fmla="*/ 307 h 62"/>
                  <a:gd name="T8" fmla="*/ 0 w 30"/>
                  <a:gd name="T9" fmla="*/ 363 h 62"/>
                  <a:gd name="T10" fmla="*/ 0 w 30"/>
                  <a:gd name="T11" fmla="*/ 1471 h 62"/>
                  <a:gd name="T12" fmla="*/ 97 w 30"/>
                  <a:gd name="T13" fmla="*/ 1568 h 62"/>
                  <a:gd name="T14" fmla="*/ 265 w 30"/>
                  <a:gd name="T15" fmla="*/ 1471 h 62"/>
                  <a:gd name="T16" fmla="*/ 265 w 30"/>
                  <a:gd name="T17" fmla="*/ 516 h 62"/>
                  <a:gd name="T18" fmla="*/ 362 w 30"/>
                  <a:gd name="T19" fmla="*/ 516 h 62"/>
                  <a:gd name="T20" fmla="*/ 362 w 30"/>
                  <a:gd name="T21" fmla="*/ 1414 h 62"/>
                  <a:gd name="T22" fmla="*/ 362 w 30"/>
                  <a:gd name="T23" fmla="*/ 1471 h 62"/>
                  <a:gd name="T24" fmla="*/ 362 w 30"/>
                  <a:gd name="T25" fmla="*/ 3095 h 62"/>
                  <a:gd name="T26" fmla="*/ 571 w 30"/>
                  <a:gd name="T27" fmla="*/ 3248 h 62"/>
                  <a:gd name="T28" fmla="*/ 724 w 30"/>
                  <a:gd name="T29" fmla="*/ 3095 h 62"/>
                  <a:gd name="T30" fmla="*/ 724 w 30"/>
                  <a:gd name="T31" fmla="*/ 1624 h 62"/>
                  <a:gd name="T32" fmla="*/ 836 w 30"/>
                  <a:gd name="T33" fmla="*/ 1624 h 62"/>
                  <a:gd name="T34" fmla="*/ 836 w 30"/>
                  <a:gd name="T35" fmla="*/ 3095 h 62"/>
                  <a:gd name="T36" fmla="*/ 989 w 30"/>
                  <a:gd name="T37" fmla="*/ 3248 h 62"/>
                  <a:gd name="T38" fmla="*/ 1198 w 30"/>
                  <a:gd name="T39" fmla="*/ 3095 h 62"/>
                  <a:gd name="T40" fmla="*/ 1198 w 30"/>
                  <a:gd name="T41" fmla="*/ 1414 h 62"/>
                  <a:gd name="T42" fmla="*/ 1198 w 30"/>
                  <a:gd name="T43" fmla="*/ 1414 h 62"/>
                  <a:gd name="T44" fmla="*/ 1198 w 30"/>
                  <a:gd name="T45" fmla="*/ 516 h 62"/>
                  <a:gd name="T46" fmla="*/ 1295 w 30"/>
                  <a:gd name="T47" fmla="*/ 516 h 62"/>
                  <a:gd name="T48" fmla="*/ 1295 w 30"/>
                  <a:gd name="T49" fmla="*/ 1471 h 62"/>
                  <a:gd name="T50" fmla="*/ 1407 w 30"/>
                  <a:gd name="T51" fmla="*/ 1568 h 62"/>
                  <a:gd name="T52" fmla="*/ 1561 w 30"/>
                  <a:gd name="T53" fmla="*/ 1471 h 62"/>
                  <a:gd name="T54" fmla="*/ 1561 w 30"/>
                  <a:gd name="T55" fmla="*/ 363 h 62"/>
                  <a:gd name="T56" fmla="*/ 1561 w 30"/>
                  <a:gd name="T57" fmla="*/ 307 h 62"/>
                  <a:gd name="T58" fmla="*/ 1561 w 30"/>
                  <a:gd name="T59" fmla="*/ 266 h 62"/>
                  <a:gd name="T60" fmla="*/ 1198 w 30"/>
                  <a:gd name="T61" fmla="*/ 0 h 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0" h="62">
                    <a:moveTo>
                      <a:pt x="23" y="0"/>
                    </a:moveTo>
                    <a:cubicBezTo>
                      <a:pt x="8" y="0"/>
                      <a:pt x="8" y="0"/>
                      <a:pt x="8" y="0"/>
                    </a:cubicBezTo>
                    <a:cubicBezTo>
                      <a:pt x="2" y="0"/>
                      <a:pt x="0" y="4"/>
                      <a:pt x="0" y="6"/>
                    </a:cubicBezTo>
                    <a:cubicBezTo>
                      <a:pt x="0" y="6"/>
                      <a:pt x="0" y="6"/>
                      <a:pt x="0" y="6"/>
                    </a:cubicBezTo>
                    <a:cubicBezTo>
                      <a:pt x="0" y="7"/>
                      <a:pt x="0" y="7"/>
                      <a:pt x="0" y="7"/>
                    </a:cubicBezTo>
                    <a:cubicBezTo>
                      <a:pt x="0" y="28"/>
                      <a:pt x="0" y="28"/>
                      <a:pt x="0" y="28"/>
                    </a:cubicBezTo>
                    <a:cubicBezTo>
                      <a:pt x="0" y="29"/>
                      <a:pt x="1" y="30"/>
                      <a:pt x="2" y="30"/>
                    </a:cubicBezTo>
                    <a:cubicBezTo>
                      <a:pt x="4" y="30"/>
                      <a:pt x="5" y="29"/>
                      <a:pt x="5" y="28"/>
                    </a:cubicBezTo>
                    <a:cubicBezTo>
                      <a:pt x="5" y="10"/>
                      <a:pt x="5" y="10"/>
                      <a:pt x="5" y="10"/>
                    </a:cubicBezTo>
                    <a:cubicBezTo>
                      <a:pt x="7" y="10"/>
                      <a:pt x="7" y="10"/>
                      <a:pt x="7" y="10"/>
                    </a:cubicBezTo>
                    <a:cubicBezTo>
                      <a:pt x="7" y="27"/>
                      <a:pt x="7" y="27"/>
                      <a:pt x="7" y="27"/>
                    </a:cubicBezTo>
                    <a:cubicBezTo>
                      <a:pt x="7" y="27"/>
                      <a:pt x="7" y="28"/>
                      <a:pt x="7" y="28"/>
                    </a:cubicBezTo>
                    <a:cubicBezTo>
                      <a:pt x="7" y="59"/>
                      <a:pt x="7" y="59"/>
                      <a:pt x="7" y="59"/>
                    </a:cubicBezTo>
                    <a:cubicBezTo>
                      <a:pt x="7" y="61"/>
                      <a:pt x="9" y="62"/>
                      <a:pt x="11" y="62"/>
                    </a:cubicBezTo>
                    <a:cubicBezTo>
                      <a:pt x="13" y="62"/>
                      <a:pt x="14" y="61"/>
                      <a:pt x="14" y="59"/>
                    </a:cubicBezTo>
                    <a:cubicBezTo>
                      <a:pt x="14" y="31"/>
                      <a:pt x="14" y="31"/>
                      <a:pt x="14" y="31"/>
                    </a:cubicBezTo>
                    <a:cubicBezTo>
                      <a:pt x="16" y="31"/>
                      <a:pt x="16" y="31"/>
                      <a:pt x="16" y="31"/>
                    </a:cubicBezTo>
                    <a:cubicBezTo>
                      <a:pt x="16" y="59"/>
                      <a:pt x="16" y="59"/>
                      <a:pt x="16" y="59"/>
                    </a:cubicBezTo>
                    <a:cubicBezTo>
                      <a:pt x="16" y="61"/>
                      <a:pt x="17" y="62"/>
                      <a:pt x="19" y="62"/>
                    </a:cubicBezTo>
                    <a:cubicBezTo>
                      <a:pt x="21" y="62"/>
                      <a:pt x="23" y="61"/>
                      <a:pt x="23" y="59"/>
                    </a:cubicBezTo>
                    <a:cubicBezTo>
                      <a:pt x="23" y="27"/>
                      <a:pt x="23" y="27"/>
                      <a:pt x="23" y="27"/>
                    </a:cubicBezTo>
                    <a:cubicBezTo>
                      <a:pt x="23" y="27"/>
                      <a:pt x="23" y="27"/>
                      <a:pt x="23" y="27"/>
                    </a:cubicBezTo>
                    <a:cubicBezTo>
                      <a:pt x="23" y="10"/>
                      <a:pt x="23" y="10"/>
                      <a:pt x="23" y="10"/>
                    </a:cubicBezTo>
                    <a:cubicBezTo>
                      <a:pt x="25" y="10"/>
                      <a:pt x="25" y="10"/>
                      <a:pt x="25" y="10"/>
                    </a:cubicBezTo>
                    <a:cubicBezTo>
                      <a:pt x="25" y="28"/>
                      <a:pt x="25" y="28"/>
                      <a:pt x="25" y="28"/>
                    </a:cubicBezTo>
                    <a:cubicBezTo>
                      <a:pt x="25" y="29"/>
                      <a:pt x="26" y="30"/>
                      <a:pt x="27" y="30"/>
                    </a:cubicBezTo>
                    <a:cubicBezTo>
                      <a:pt x="29" y="30"/>
                      <a:pt x="30" y="29"/>
                      <a:pt x="30" y="28"/>
                    </a:cubicBezTo>
                    <a:cubicBezTo>
                      <a:pt x="30" y="7"/>
                      <a:pt x="30" y="7"/>
                      <a:pt x="30" y="7"/>
                    </a:cubicBezTo>
                    <a:cubicBezTo>
                      <a:pt x="30" y="6"/>
                      <a:pt x="30" y="6"/>
                      <a:pt x="30" y="6"/>
                    </a:cubicBezTo>
                    <a:cubicBezTo>
                      <a:pt x="30" y="5"/>
                      <a:pt x="30" y="5"/>
                      <a:pt x="30" y="5"/>
                    </a:cubicBezTo>
                    <a:cubicBezTo>
                      <a:pt x="30" y="4"/>
                      <a:pt x="28" y="0"/>
                      <a:pt x="23" y="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65" name="Oval 62"/>
              <p:cNvSpPr>
                <a:spLocks noChangeArrowheads="1"/>
              </p:cNvSpPr>
              <p:nvPr/>
            </p:nvSpPr>
            <p:spPr bwMode="auto">
              <a:xfrm>
                <a:off x="4322763" y="2411413"/>
                <a:ext cx="71438" cy="71437"/>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grpSp>
      <p:grpSp>
        <p:nvGrpSpPr>
          <p:cNvPr id="66" name="组合 65"/>
          <p:cNvGrpSpPr/>
          <p:nvPr/>
        </p:nvGrpSpPr>
        <p:grpSpPr>
          <a:xfrm>
            <a:off x="6466681" y="2398154"/>
            <a:ext cx="2176463" cy="2146300"/>
            <a:chOff x="6428581" y="2277145"/>
            <a:chExt cx="2176463" cy="2146300"/>
          </a:xfrm>
        </p:grpSpPr>
        <p:sp>
          <p:nvSpPr>
            <p:cNvPr id="67" name="Freeform 20"/>
            <p:cNvSpPr/>
            <p:nvPr/>
          </p:nvSpPr>
          <p:spPr bwMode="auto">
            <a:xfrm>
              <a:off x="6428581" y="2277145"/>
              <a:ext cx="2176463" cy="2146300"/>
            </a:xfrm>
            <a:custGeom>
              <a:avLst/>
              <a:gdLst>
                <a:gd name="T0" fmla="*/ 2147483647 w 1201"/>
                <a:gd name="T1" fmla="*/ 2147483647 h 1184"/>
                <a:gd name="T2" fmla="*/ 0 w 1201"/>
                <a:gd name="T3" fmla="*/ 2147483647 h 1184"/>
                <a:gd name="T4" fmla="*/ 0 w 1201"/>
                <a:gd name="T5" fmla="*/ 0 h 1184"/>
                <a:gd name="T6" fmla="*/ 2147483647 w 1201"/>
                <a:gd name="T7" fmla="*/ 0 h 1184"/>
                <a:gd name="T8" fmla="*/ 2147483647 w 1201"/>
                <a:gd name="T9" fmla="*/ 2147483647 h 1184"/>
                <a:gd name="T10" fmla="*/ 2147483647 w 1201"/>
                <a:gd name="T11" fmla="*/ 2147483647 h 11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1" h="1184">
                  <a:moveTo>
                    <a:pt x="1201" y="1184"/>
                  </a:moveTo>
                  <a:lnTo>
                    <a:pt x="0" y="1184"/>
                  </a:lnTo>
                  <a:lnTo>
                    <a:pt x="0" y="0"/>
                  </a:lnTo>
                  <a:lnTo>
                    <a:pt x="1201" y="0"/>
                  </a:lnTo>
                  <a:lnTo>
                    <a:pt x="1201" y="1184"/>
                  </a:lnTo>
                  <a:close/>
                </a:path>
              </a:pathLst>
            </a:custGeom>
            <a:solidFill>
              <a:srgbClr val="2C92F4"/>
            </a:solidFill>
            <a:ln w="3175">
              <a:noFill/>
              <a:round/>
            </a:ln>
          </p:spPr>
          <p:txBody>
            <a:bodyPr/>
            <a:lstStyle/>
            <a:p>
              <a:pPr defTabSz="685800"/>
              <a:endParaRPr lang="zh-CN" altLang="en-US" sz="1350">
                <a:solidFill>
                  <a:prstClr val="black"/>
                </a:solidFill>
              </a:endParaRPr>
            </a:p>
          </p:txBody>
        </p:sp>
        <p:pic>
          <p:nvPicPr>
            <p:cNvPr id="68" name="Picture 2" descr="C:\Users\Administrator.MICROSO-BQCPAHA\Desktop\图片8999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8581" y="2933857"/>
              <a:ext cx="2176463" cy="1474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矩形 68"/>
            <p:cNvSpPr>
              <a:spLocks noChangeArrowheads="1"/>
            </p:cNvSpPr>
            <p:nvPr/>
          </p:nvSpPr>
          <p:spPr bwMode="auto">
            <a:xfrm>
              <a:off x="6495815" y="2401634"/>
              <a:ext cx="1117834" cy="308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lnSpc>
                  <a:spcPts val="1800"/>
                </a:lnSpc>
                <a:buClr>
                  <a:srgbClr val="0070C0"/>
                </a:buClr>
              </a:pPr>
              <a:r>
                <a:rPr lang="zh-CN" altLang="en-US" sz="1400" dirty="0">
                  <a:solidFill>
                    <a:srgbClr val="FFFFFF"/>
                  </a:solidFill>
                  <a:latin typeface="微软雅黑" panose="020B0503020204020204" pitchFamily="34" charset="-122"/>
                  <a:ea typeface="微软雅黑" panose="020B0503020204020204" pitchFamily="34" charset="-122"/>
                </a:rPr>
                <a:t>精神建设</a:t>
              </a:r>
              <a:endParaRPr lang="zh-CN" altLang="en-US" sz="1400" dirty="0">
                <a:solidFill>
                  <a:srgbClr val="FFFFFF"/>
                </a:solidFill>
                <a:latin typeface="微软雅黑" panose="020B0503020204020204" pitchFamily="34" charset="-122"/>
                <a:ea typeface="微软雅黑" panose="020B0503020204020204" pitchFamily="34" charset="-122"/>
              </a:endParaRPr>
            </a:p>
          </p:txBody>
        </p:sp>
      </p:grpSp>
      <p:grpSp>
        <p:nvGrpSpPr>
          <p:cNvPr id="76" name="组合 75"/>
          <p:cNvGrpSpPr/>
          <p:nvPr/>
        </p:nvGrpSpPr>
        <p:grpSpPr>
          <a:xfrm>
            <a:off x="1759744" y="1214797"/>
            <a:ext cx="2176462" cy="2144712"/>
            <a:chOff x="1759744" y="1069653"/>
            <a:chExt cx="2176462" cy="2144712"/>
          </a:xfrm>
        </p:grpSpPr>
        <p:grpSp>
          <p:nvGrpSpPr>
            <p:cNvPr id="70" name="组合 64"/>
            <p:cNvGrpSpPr/>
            <p:nvPr/>
          </p:nvGrpSpPr>
          <p:grpSpPr bwMode="auto">
            <a:xfrm>
              <a:off x="1759744" y="1069653"/>
              <a:ext cx="2176462" cy="2144712"/>
              <a:chOff x="1742166" y="1203598"/>
              <a:chExt cx="2175913" cy="2145114"/>
            </a:xfrm>
          </p:grpSpPr>
          <p:sp>
            <p:nvSpPr>
              <p:cNvPr id="71" name="Freeform 19"/>
              <p:cNvSpPr/>
              <p:nvPr/>
            </p:nvSpPr>
            <p:spPr bwMode="auto">
              <a:xfrm>
                <a:off x="1742166" y="1203598"/>
                <a:ext cx="2175913" cy="2145114"/>
              </a:xfrm>
              <a:custGeom>
                <a:avLst/>
                <a:gdLst>
                  <a:gd name="T0" fmla="*/ 2147483647 w 1201"/>
                  <a:gd name="T1" fmla="*/ 2147483647 h 1184"/>
                  <a:gd name="T2" fmla="*/ 0 w 1201"/>
                  <a:gd name="T3" fmla="*/ 2147483647 h 1184"/>
                  <a:gd name="T4" fmla="*/ 0 w 1201"/>
                  <a:gd name="T5" fmla="*/ 0 h 1184"/>
                  <a:gd name="T6" fmla="*/ 2147483647 w 1201"/>
                  <a:gd name="T7" fmla="*/ 0 h 1184"/>
                  <a:gd name="T8" fmla="*/ 2147483647 w 1201"/>
                  <a:gd name="T9" fmla="*/ 2147483647 h 1184"/>
                  <a:gd name="T10" fmla="*/ 2147483647 w 1201"/>
                  <a:gd name="T11" fmla="*/ 2147483647 h 11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1" h="1184">
                    <a:moveTo>
                      <a:pt x="1201" y="1184"/>
                    </a:moveTo>
                    <a:lnTo>
                      <a:pt x="0" y="1184"/>
                    </a:lnTo>
                    <a:lnTo>
                      <a:pt x="0" y="0"/>
                    </a:lnTo>
                    <a:lnTo>
                      <a:pt x="1201" y="0"/>
                    </a:lnTo>
                    <a:lnTo>
                      <a:pt x="1201" y="1184"/>
                    </a:lnTo>
                    <a:close/>
                  </a:path>
                </a:pathLst>
              </a:custGeom>
              <a:solidFill>
                <a:srgbClr val="2C92F4"/>
              </a:solidFill>
              <a:ln w="28575">
                <a:solidFill>
                  <a:schemeClr val="bg1">
                    <a:alpha val="0"/>
                  </a:schemeClr>
                </a:solidFill>
                <a:round/>
              </a:ln>
              <a:effectLst/>
            </p:spPr>
            <p:txBody>
              <a:bodyPr/>
              <a:lstStyle/>
              <a:p>
                <a:pPr defTabSz="685800"/>
                <a:endParaRPr lang="zh-CN" altLang="en-US" sz="1350">
                  <a:solidFill>
                    <a:prstClr val="black"/>
                  </a:solidFill>
                </a:endParaRPr>
              </a:p>
            </p:txBody>
          </p:sp>
          <p:cxnSp>
            <p:nvCxnSpPr>
              <p:cNvPr id="72" name="直接连接符 71"/>
              <p:cNvCxnSpPr/>
              <p:nvPr/>
            </p:nvCxnSpPr>
            <p:spPr bwMode="auto">
              <a:xfrm>
                <a:off x="1929444" y="1912311"/>
                <a:ext cx="1788662" cy="0"/>
              </a:xfrm>
              <a:prstGeom prst="line">
                <a:avLst/>
              </a:prstGeom>
              <a:ln w="3175">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73" name="矩形 72"/>
              <p:cNvSpPr>
                <a:spLocks noChangeArrowheads="1"/>
              </p:cNvSpPr>
              <p:nvPr/>
            </p:nvSpPr>
            <p:spPr bwMode="auto">
              <a:xfrm>
                <a:off x="1840330" y="1592274"/>
                <a:ext cx="1054067" cy="308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lnSpc>
                    <a:spcPts val="1800"/>
                  </a:lnSpc>
                  <a:buClr>
                    <a:srgbClr val="0070C0"/>
                  </a:buClr>
                </a:pPr>
                <a:r>
                  <a:rPr lang="zh-CN" altLang="en-US" sz="1400" dirty="0">
                    <a:solidFill>
                      <a:prstClr val="white"/>
                    </a:solidFill>
                    <a:latin typeface="微软雅黑" panose="020B0503020204020204" pitchFamily="34" charset="-122"/>
                    <a:ea typeface="微软雅黑" panose="020B0503020204020204" pitchFamily="34" charset="-122"/>
                  </a:rPr>
                  <a:t>团队建设</a:t>
                </a: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74" name="矩形 73"/>
              <p:cNvSpPr>
                <a:spLocks noChangeArrowheads="1"/>
              </p:cNvSpPr>
              <p:nvPr/>
            </p:nvSpPr>
            <p:spPr bwMode="auto">
              <a:xfrm>
                <a:off x="1831805" y="1900371"/>
                <a:ext cx="1953720" cy="535631"/>
              </a:xfrm>
              <a:prstGeom prst="rect">
                <a:avLst/>
              </a:prstGeom>
            </p:spPr>
            <p:txBody>
              <a:bodyPr wrap="square">
                <a:spAutoFit/>
              </a:bodyPr>
              <a:lstStyle/>
              <a:p>
                <a:pPr algn="just" defTabSz="685800">
                  <a:lnSpc>
                    <a:spcPct val="120000"/>
                  </a:lnSpc>
                </a:pPr>
                <a:r>
                  <a:rPr lang="zh-CN" altLang="zh-CN" sz="800" dirty="0">
                    <a:solidFill>
                      <a:prstClr val="white"/>
                    </a:solidFill>
                    <a:latin typeface="微软雅黑" panose="020B0503020204020204" pitchFamily="34" charset="-122"/>
                    <a:ea typeface="微软雅黑" panose="020B0503020204020204" pitchFamily="34" charset="-122"/>
                  </a:rPr>
                  <a:t>拥有国内顶尖的</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zh-CN" sz="800" dirty="0">
                    <a:solidFill>
                      <a:prstClr val="white"/>
                    </a:solidFill>
                    <a:latin typeface="微软雅黑" panose="020B0503020204020204" pitchFamily="34" charset="-122"/>
                    <a:ea typeface="微软雅黑" panose="020B0503020204020204" pitchFamily="34" charset="-122"/>
                  </a:rPr>
                  <a:t>制作技术、顶级的</a:t>
                </a:r>
                <a:r>
                  <a:rPr lang="en-US" altLang="zh-CN" sz="800" dirty="0">
                    <a:solidFill>
                      <a:prstClr val="white"/>
                    </a:solidFill>
                    <a:latin typeface="微软雅黑" panose="020B0503020204020204" pitchFamily="34" charset="-122"/>
                    <a:ea typeface="微软雅黑" panose="020B0503020204020204" pitchFamily="34" charset="-122"/>
                  </a:rPr>
                  <a:t>PPT</a:t>
                </a:r>
                <a:r>
                  <a:rPr lang="zh-CN" altLang="zh-CN" sz="800" dirty="0">
                    <a:solidFill>
                      <a:prstClr val="white"/>
                    </a:solidFill>
                    <a:latin typeface="微软雅黑" panose="020B0503020204020204" pitchFamily="34" charset="-122"/>
                    <a:ea typeface="微软雅黑" panose="020B0503020204020204" pitchFamily="34" charset="-122"/>
                  </a:rPr>
                  <a:t>设计团队， 坚持精益求精、拒绝平庸的做事精神</a:t>
                </a:r>
                <a:r>
                  <a:rPr lang="zh-CN" altLang="en-US" sz="800" dirty="0">
                    <a:solidFill>
                      <a:prstClr val="white"/>
                    </a:solidFill>
                    <a:latin typeface="微软雅黑" panose="020B0503020204020204" pitchFamily="34" charset="-122"/>
                    <a:ea typeface="微软雅黑" panose="020B0503020204020204" pitchFamily="34" charset="-122"/>
                  </a:rPr>
                  <a:t>。</a:t>
                </a:r>
                <a:endParaRPr lang="zh-CN" altLang="en-US" sz="800" dirty="0">
                  <a:solidFill>
                    <a:prstClr val="white"/>
                  </a:solidFill>
                  <a:latin typeface="微软雅黑" panose="020B0503020204020204" pitchFamily="34" charset="-122"/>
                  <a:ea typeface="微软雅黑" panose="020B0503020204020204" pitchFamily="34" charset="-122"/>
                </a:endParaRPr>
              </a:p>
            </p:txBody>
          </p:sp>
        </p:grpSp>
        <p:sp>
          <p:nvSpPr>
            <p:cNvPr id="75" name="矩形 74"/>
            <p:cNvSpPr>
              <a:spLocks noChangeArrowheads="1"/>
            </p:cNvSpPr>
            <p:nvPr/>
          </p:nvSpPr>
          <p:spPr bwMode="auto">
            <a:xfrm>
              <a:off x="1849406" y="2272481"/>
              <a:ext cx="2013014" cy="461665"/>
            </a:xfrm>
            <a:prstGeom prst="rect">
              <a:avLst/>
            </a:prstGeom>
          </p:spPr>
          <p:txBody>
            <a:bodyPr wrap="square">
              <a:spAutoFit/>
            </a:bodyPr>
            <a:lstStyle/>
            <a:p>
              <a:pPr algn="just" defTabSz="685800"/>
              <a:r>
                <a:rPr lang="en-US" altLang="zh-CN" sz="800" dirty="0">
                  <a:solidFill>
                    <a:prstClr val="white"/>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a:t>
              </a:r>
              <a:endParaRPr lang="en-US" altLang="zh-CN" sz="800" dirty="0">
                <a:solidFill>
                  <a:prstClr val="white"/>
                </a:solidFill>
                <a:latin typeface="微软雅黑" panose="020B0503020204020204" pitchFamily="34" charset="-122"/>
                <a:ea typeface="微软雅黑" panose="020B0503020204020204" pitchFamily="34" charset="-122"/>
              </a:endParaRPr>
            </a:p>
          </p:txBody>
        </p:sp>
      </p:grpSp>
      <p:sp>
        <p:nvSpPr>
          <p:cNvPr id="79" name="文本框 78"/>
          <p:cNvSpPr txBox="1"/>
          <p:nvPr/>
        </p:nvSpPr>
        <p:spPr>
          <a:xfrm>
            <a:off x="8794414" y="4789369"/>
            <a:ext cx="433406" cy="213585"/>
          </a:xfrm>
          <a:prstGeom prst="rect">
            <a:avLst/>
          </a:prstGeom>
          <a:noFill/>
        </p:spPr>
        <p:txBody>
          <a:bodyPr wrap="square" rtlCol="0">
            <a:spAutoFit/>
          </a:bodyPr>
          <a:lstStyle/>
          <a:p>
            <a:pPr defTabSz="685800"/>
            <a:r>
              <a:rPr lang="en-US" altLang="zh-CN" sz="790" dirty="0">
                <a:solidFill>
                  <a:prstClr val="white"/>
                </a:solidFill>
                <a:latin typeface="方正正纤黑简体" panose="02000000000000000000" pitchFamily="2" charset="-122"/>
                <a:ea typeface="方正正纤黑简体" panose="02000000000000000000" pitchFamily="2" charset="-122"/>
              </a:rPr>
              <a:t>29</a:t>
            </a:r>
            <a:endParaRPr lang="zh-CN" altLang="en-US" sz="790" dirty="0">
              <a:solidFill>
                <a:prstClr val="white">
                  <a:lumMod val="50000"/>
                </a:prstClr>
              </a:solidFill>
              <a:latin typeface="方正正纤黑简体" panose="02000000000000000000" pitchFamily="2" charset="-122"/>
              <a:ea typeface="方正正纤黑简体" panose="02000000000000000000" pitchFamily="2" charset="-122"/>
            </a:endParaRPr>
          </a:p>
        </p:txBody>
      </p:sp>
      <p:pic>
        <p:nvPicPr>
          <p:cNvPr id="84" name="图片 83"/>
          <p:cNvPicPr>
            <a:picLocks noChangeAspect="1"/>
          </p:cNvPicPr>
          <p:nvPr/>
        </p:nvPicPr>
        <p:blipFill rotWithShape="1">
          <a:blip r:embed="rId2" cstate="print">
            <a:extLst>
              <a:ext uri="{28A0092B-C50C-407E-A947-70E740481C1C}">
                <a14:useLocalDpi xmlns:a14="http://schemas.microsoft.com/office/drawing/2010/main" val="0"/>
              </a:ext>
            </a:extLst>
          </a:blip>
          <a:srcRect l="40876" t="5619" r="42724" b="74575"/>
          <a:stretch>
            <a:fillRect/>
          </a:stretch>
        </p:blipFill>
        <p:spPr>
          <a:xfrm>
            <a:off x="-20342" y="-16067"/>
            <a:ext cx="992026" cy="866173"/>
          </a:xfrm>
          <a:prstGeom prst="roundRect">
            <a:avLst>
              <a:gd name="adj" fmla="val 0"/>
            </a:avLst>
          </a:prstGeom>
          <a:ln w="6350">
            <a:solidFill>
              <a:srgbClr val="2C92F4"/>
            </a:solidFill>
          </a:ln>
        </p:spPr>
      </p:pic>
      <p:grpSp>
        <p:nvGrpSpPr>
          <p:cNvPr id="85" name="组合 84"/>
          <p:cNvGrpSpPr/>
          <p:nvPr/>
        </p:nvGrpSpPr>
        <p:grpSpPr>
          <a:xfrm>
            <a:off x="1172194" y="166088"/>
            <a:ext cx="1480918" cy="625534"/>
            <a:chOff x="4153320" y="3818603"/>
            <a:chExt cx="1480918" cy="625534"/>
          </a:xfrm>
        </p:grpSpPr>
        <p:sp>
          <p:nvSpPr>
            <p:cNvPr id="86" name="TextBox 164"/>
            <p:cNvSpPr txBox="1">
              <a:spLocks noChangeArrowheads="1"/>
            </p:cNvSpPr>
            <p:nvPr/>
          </p:nvSpPr>
          <p:spPr bwMode="auto">
            <a:xfrm>
              <a:off x="4153320" y="3818603"/>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未来展望</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7" name="矩形 86"/>
            <p:cNvSpPr/>
            <p:nvPr/>
          </p:nvSpPr>
          <p:spPr>
            <a:xfrm>
              <a:off x="4213569" y="4190221"/>
              <a:ext cx="1379470"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Future prospects</a:t>
              </a:r>
              <a:endParaRPr lang="zh-CN" altLang="en-US" sz="1050" dirty="0">
                <a:solidFill>
                  <a:prstClr val="white"/>
                </a:solidFill>
                <a:latin typeface="Arial" panose="020B0604020202020204" pitchFamily="3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 name="组合 132"/>
          <p:cNvGrpSpPr/>
          <p:nvPr/>
        </p:nvGrpSpPr>
        <p:grpSpPr>
          <a:xfrm>
            <a:off x="-27548" y="-16278"/>
            <a:ext cx="9174613" cy="4361335"/>
            <a:chOff x="-27548" y="-16278"/>
            <a:chExt cx="9174613" cy="4361335"/>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10384" t="35166" r="57886" b="37127"/>
            <a:stretch>
              <a:fillRect/>
            </a:stretch>
          </p:blipFill>
          <p:spPr>
            <a:xfrm flipH="1">
              <a:off x="5071969" y="-9779"/>
              <a:ext cx="1031174" cy="900078"/>
            </a:xfrm>
            <a:prstGeom prst="roundRect">
              <a:avLst>
                <a:gd name="adj" fmla="val 0"/>
              </a:avLst>
            </a:prstGeom>
            <a:ln w="12700">
              <a:solidFill>
                <a:schemeClr val="tx1">
                  <a:lumMod val="95000"/>
                  <a:lumOff val="5000"/>
                </a:schemeClr>
              </a:solidFill>
            </a:ln>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62471" t="29509" r="12884" b="50753"/>
            <a:stretch>
              <a:fillRect/>
            </a:stretch>
          </p:blipFill>
          <p:spPr>
            <a:xfrm>
              <a:off x="-8612" y="-9779"/>
              <a:ext cx="1013499" cy="874522"/>
            </a:xfrm>
            <a:prstGeom prst="roundRect">
              <a:avLst>
                <a:gd name="adj" fmla="val 0"/>
              </a:avLst>
            </a:prstGeom>
            <a:ln w="12700">
              <a:solidFill>
                <a:schemeClr val="tx1">
                  <a:lumMod val="95000"/>
                  <a:lumOff val="5000"/>
                </a:schemeClr>
              </a:solidFill>
            </a:ln>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9548" t="43768" r="59898" b="39638"/>
            <a:stretch>
              <a:fillRect/>
            </a:stretch>
          </p:blipFill>
          <p:spPr>
            <a:xfrm>
              <a:off x="-7554" y="869346"/>
              <a:ext cx="1005298" cy="874522"/>
            </a:xfrm>
            <a:prstGeom prst="roundRect">
              <a:avLst>
                <a:gd name="adj" fmla="val 0"/>
              </a:avLst>
            </a:prstGeom>
            <a:ln w="6350">
              <a:solidFill>
                <a:schemeClr val="tx1">
                  <a:lumMod val="95000"/>
                  <a:lumOff val="5000"/>
                </a:schemeClr>
              </a:solidFill>
            </a:ln>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74439" t="624" r="4829" b="82782"/>
            <a:stretch>
              <a:fillRect/>
            </a:stretch>
          </p:blipFill>
          <p:spPr>
            <a:xfrm>
              <a:off x="2017307" y="-9779"/>
              <a:ext cx="1014024" cy="874522"/>
            </a:xfrm>
            <a:prstGeom prst="roundRect">
              <a:avLst>
                <a:gd name="adj" fmla="val 0"/>
              </a:avLst>
            </a:prstGeom>
            <a:ln w="12700">
              <a:solidFill>
                <a:schemeClr val="tx1">
                  <a:lumMod val="95000"/>
                  <a:lumOff val="5000"/>
                </a:schemeClr>
              </a:solidFill>
            </a:ln>
          </p:spPr>
        </p:pic>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1051" t="16437" r="84977" b="72363"/>
            <a:stretch>
              <a:fillRect/>
            </a:stretch>
          </p:blipFill>
          <p:spPr>
            <a:xfrm>
              <a:off x="1004347" y="-9779"/>
              <a:ext cx="1012571" cy="874522"/>
            </a:xfrm>
            <a:prstGeom prst="roundRect">
              <a:avLst>
                <a:gd name="adj" fmla="val 0"/>
              </a:avLst>
            </a:prstGeom>
            <a:ln w="12700">
              <a:solidFill>
                <a:schemeClr val="tx1">
                  <a:lumMod val="95000"/>
                  <a:lumOff val="5000"/>
                </a:schemeClr>
              </a:solidFill>
            </a:ln>
          </p:spPr>
        </p:pic>
        <p:pic>
          <p:nvPicPr>
            <p:cNvPr id="7" name="图片 6"/>
            <p:cNvPicPr>
              <a:picLocks noChangeAspect="1"/>
            </p:cNvPicPr>
            <p:nvPr/>
          </p:nvPicPr>
          <p:blipFill rotWithShape="1">
            <a:blip r:embed="rId6" cstate="print">
              <a:extLst>
                <a:ext uri="{28A0092B-C50C-407E-A947-70E740481C1C}">
                  <a14:useLocalDpi xmlns:a14="http://schemas.microsoft.com/office/drawing/2010/main" val="0"/>
                </a:ext>
              </a:extLst>
            </a:blip>
            <a:srcRect l="40876" t="5619" r="42415" b="74480"/>
            <a:stretch>
              <a:fillRect/>
            </a:stretch>
          </p:blipFill>
          <p:spPr>
            <a:xfrm>
              <a:off x="3030266" y="-9779"/>
              <a:ext cx="1010715" cy="870352"/>
            </a:xfrm>
            <a:prstGeom prst="roundRect">
              <a:avLst>
                <a:gd name="adj" fmla="val 0"/>
              </a:avLst>
            </a:prstGeom>
            <a:ln w="12700">
              <a:solidFill>
                <a:schemeClr val="tx1">
                  <a:lumMod val="95000"/>
                  <a:lumOff val="5000"/>
                </a:schemeClr>
              </a:solidFill>
            </a:ln>
          </p:spPr>
        </p:pic>
        <p:pic>
          <p:nvPicPr>
            <p:cNvPr id="8" name="图片 7"/>
            <p:cNvPicPr>
              <a:picLocks noChangeAspect="1"/>
            </p:cNvPicPr>
            <p:nvPr/>
          </p:nvPicPr>
          <p:blipFill rotWithShape="1">
            <a:blip r:embed="rId7" cstate="print">
              <a:extLst>
                <a:ext uri="{28A0092B-C50C-407E-A947-70E740481C1C}">
                  <a14:useLocalDpi xmlns:a14="http://schemas.microsoft.com/office/drawing/2010/main" val="0"/>
                </a:ext>
              </a:extLst>
            </a:blip>
            <a:srcRect l="50235" t="71708" r="17947" b="585"/>
            <a:stretch>
              <a:fillRect/>
            </a:stretch>
          </p:blipFill>
          <p:spPr>
            <a:xfrm flipH="1">
              <a:off x="4040415" y="-9779"/>
              <a:ext cx="1034028" cy="900078"/>
            </a:xfrm>
            <a:prstGeom prst="roundRect">
              <a:avLst>
                <a:gd name="adj" fmla="val 0"/>
              </a:avLst>
            </a:prstGeom>
            <a:ln w="12700">
              <a:solidFill>
                <a:schemeClr val="tx1">
                  <a:lumMod val="95000"/>
                  <a:lumOff val="5000"/>
                </a:schemeClr>
              </a:solidFill>
            </a:ln>
          </p:spPr>
        </p:pic>
        <p:pic>
          <p:nvPicPr>
            <p:cNvPr id="9" name="图片 8"/>
            <p:cNvPicPr>
              <a:picLocks noChangeAspect="1"/>
            </p:cNvPicPr>
            <p:nvPr/>
          </p:nvPicPr>
          <p:blipFill rotWithShape="1">
            <a:blip r:embed="rId8" cstate="print">
              <a:extLst>
                <a:ext uri="{28A0092B-C50C-407E-A947-70E740481C1C}">
                  <a14:useLocalDpi xmlns:a14="http://schemas.microsoft.com/office/drawing/2010/main" val="0"/>
                </a:ext>
              </a:extLst>
            </a:blip>
            <a:srcRect l="66028" t="34452" r="5054" b="40529"/>
            <a:stretch>
              <a:fillRect/>
            </a:stretch>
          </p:blipFill>
          <p:spPr>
            <a:xfrm flipH="1">
              <a:off x="4033676" y="869346"/>
              <a:ext cx="1040767" cy="900078"/>
            </a:xfrm>
            <a:prstGeom prst="roundRect">
              <a:avLst>
                <a:gd name="adj" fmla="val 0"/>
              </a:avLst>
            </a:prstGeom>
            <a:ln w="6350">
              <a:solidFill>
                <a:schemeClr val="tx1">
                  <a:lumMod val="95000"/>
                  <a:lumOff val="5000"/>
                </a:schemeClr>
              </a:solidFill>
            </a:ln>
          </p:spPr>
        </p:pic>
        <p:pic>
          <p:nvPicPr>
            <p:cNvPr id="10" name="图片 9"/>
            <p:cNvPicPr>
              <a:picLocks noChangeAspect="1"/>
            </p:cNvPicPr>
            <p:nvPr/>
          </p:nvPicPr>
          <p:blipFill rotWithShape="1">
            <a:blip r:embed="rId8" cstate="print">
              <a:extLst>
                <a:ext uri="{28A0092B-C50C-407E-A947-70E740481C1C}">
                  <a14:useLocalDpi xmlns:a14="http://schemas.microsoft.com/office/drawing/2010/main" val="0"/>
                </a:ext>
              </a:extLst>
            </a:blip>
            <a:srcRect l="37269" t="34651" r="34193" b="40330"/>
            <a:stretch>
              <a:fillRect/>
            </a:stretch>
          </p:blipFill>
          <p:spPr>
            <a:xfrm flipH="1">
              <a:off x="994627" y="870989"/>
              <a:ext cx="1027053" cy="900078"/>
            </a:xfrm>
            <a:prstGeom prst="roundRect">
              <a:avLst>
                <a:gd name="adj" fmla="val 0"/>
              </a:avLst>
            </a:prstGeom>
            <a:ln w="6350">
              <a:solidFill>
                <a:schemeClr val="tx1">
                  <a:lumMod val="95000"/>
                  <a:lumOff val="5000"/>
                </a:schemeClr>
              </a:solidFill>
            </a:ln>
          </p:spPr>
        </p:pic>
        <p:pic>
          <p:nvPicPr>
            <p:cNvPr id="11" name="图片 10"/>
            <p:cNvPicPr>
              <a:picLocks noChangeAspect="1"/>
            </p:cNvPicPr>
            <p:nvPr/>
          </p:nvPicPr>
          <p:blipFill rotWithShape="1">
            <a:blip r:embed="rId9" cstate="print">
              <a:extLst>
                <a:ext uri="{28A0092B-C50C-407E-A947-70E740481C1C}">
                  <a14:useLocalDpi xmlns:a14="http://schemas.microsoft.com/office/drawing/2010/main" val="0"/>
                </a:ext>
              </a:extLst>
            </a:blip>
            <a:srcRect l="64936" t="10839" r="18322" b="69259"/>
            <a:stretch>
              <a:fillRect/>
            </a:stretch>
          </p:blipFill>
          <p:spPr>
            <a:xfrm>
              <a:off x="3021134" y="869346"/>
              <a:ext cx="1012704" cy="870352"/>
            </a:xfrm>
            <a:prstGeom prst="roundRect">
              <a:avLst>
                <a:gd name="adj" fmla="val 0"/>
              </a:avLst>
            </a:prstGeom>
            <a:ln w="6350">
              <a:solidFill>
                <a:schemeClr val="tx1">
                  <a:lumMod val="95000"/>
                  <a:lumOff val="5000"/>
                </a:schemeClr>
              </a:solidFill>
            </a:ln>
          </p:spPr>
        </p:pic>
        <p:pic>
          <p:nvPicPr>
            <p:cNvPr id="12" name="图片 11"/>
            <p:cNvPicPr>
              <a:picLocks noChangeAspect="1"/>
            </p:cNvPicPr>
            <p:nvPr/>
          </p:nvPicPr>
          <p:blipFill rotWithShape="1">
            <a:blip r:embed="rId10" cstate="print">
              <a:extLst>
                <a:ext uri="{28A0092B-C50C-407E-A947-70E740481C1C}">
                  <a14:useLocalDpi xmlns:a14="http://schemas.microsoft.com/office/drawing/2010/main" val="0"/>
                </a:ext>
              </a:extLst>
            </a:blip>
            <a:srcRect l="52167" t="44840" r="33111" b="37219"/>
            <a:stretch>
              <a:fillRect/>
            </a:stretch>
          </p:blipFill>
          <p:spPr>
            <a:xfrm>
              <a:off x="5077592" y="869346"/>
              <a:ext cx="1023171" cy="889376"/>
            </a:xfrm>
            <a:prstGeom prst="roundRect">
              <a:avLst>
                <a:gd name="adj" fmla="val 0"/>
              </a:avLst>
            </a:prstGeom>
            <a:ln w="6350">
              <a:solidFill>
                <a:schemeClr val="tx1">
                  <a:lumMod val="95000"/>
                  <a:lumOff val="5000"/>
                </a:schemeClr>
              </a:solidFill>
            </a:ln>
          </p:spPr>
        </p:pic>
        <p:pic>
          <p:nvPicPr>
            <p:cNvPr id="13" name="图片 12"/>
            <p:cNvPicPr>
              <a:picLocks noChangeAspect="1"/>
            </p:cNvPicPr>
            <p:nvPr/>
          </p:nvPicPr>
          <p:blipFill rotWithShape="1">
            <a:blip r:embed="rId11" cstate="print">
              <a:extLst>
                <a:ext uri="{28A0092B-C50C-407E-A947-70E740481C1C}">
                  <a14:useLocalDpi xmlns:a14="http://schemas.microsoft.com/office/drawing/2010/main" val="0"/>
                </a:ext>
              </a:extLst>
            </a:blip>
            <a:srcRect l="8160" t="27590" r="82316" b="60862"/>
            <a:stretch>
              <a:fillRect/>
            </a:stretch>
          </p:blipFill>
          <p:spPr>
            <a:xfrm>
              <a:off x="6103524" y="-9779"/>
              <a:ext cx="1028320" cy="889376"/>
            </a:xfrm>
            <a:prstGeom prst="roundRect">
              <a:avLst>
                <a:gd name="adj" fmla="val 0"/>
              </a:avLst>
            </a:prstGeom>
            <a:ln w="12700">
              <a:solidFill>
                <a:schemeClr val="tx1">
                  <a:lumMod val="95000"/>
                  <a:lumOff val="5000"/>
                </a:schemeClr>
              </a:solidFill>
            </a:ln>
          </p:spPr>
        </p:pic>
        <p:pic>
          <p:nvPicPr>
            <p:cNvPr id="14" name="图片 13"/>
            <p:cNvPicPr>
              <a:picLocks noChangeAspect="1"/>
            </p:cNvPicPr>
            <p:nvPr/>
          </p:nvPicPr>
          <p:blipFill rotWithShape="1">
            <a:blip r:embed="rId12" cstate="print">
              <a:extLst>
                <a:ext uri="{28A0092B-C50C-407E-A947-70E740481C1C}">
                  <a14:useLocalDpi xmlns:a14="http://schemas.microsoft.com/office/drawing/2010/main" val="0"/>
                </a:ext>
              </a:extLst>
            </a:blip>
            <a:srcRect l="15348" t="43152" r="75078" b="45300"/>
            <a:stretch>
              <a:fillRect/>
            </a:stretch>
          </p:blipFill>
          <p:spPr>
            <a:xfrm>
              <a:off x="7133890" y="-9779"/>
              <a:ext cx="1033798" cy="889376"/>
            </a:xfrm>
            <a:prstGeom prst="roundRect">
              <a:avLst>
                <a:gd name="adj" fmla="val 0"/>
              </a:avLst>
            </a:prstGeom>
            <a:ln w="12700">
              <a:solidFill>
                <a:schemeClr val="tx1">
                  <a:lumMod val="95000"/>
                  <a:lumOff val="5000"/>
                </a:schemeClr>
              </a:solidFill>
            </a:ln>
          </p:spPr>
        </p:pic>
        <p:pic>
          <p:nvPicPr>
            <p:cNvPr id="15" name="图片 14"/>
            <p:cNvPicPr>
              <a:picLocks noChangeAspect="1"/>
            </p:cNvPicPr>
            <p:nvPr/>
          </p:nvPicPr>
          <p:blipFill rotWithShape="1">
            <a:blip r:embed="rId13" cstate="print">
              <a:extLst>
                <a:ext uri="{28A0092B-C50C-407E-A947-70E740481C1C}">
                  <a14:useLocalDpi xmlns:a14="http://schemas.microsoft.com/office/drawing/2010/main" val="0"/>
                </a:ext>
              </a:extLst>
            </a:blip>
            <a:srcRect l="25496" t="83169" r="64993" b="5283"/>
            <a:stretch>
              <a:fillRect/>
            </a:stretch>
          </p:blipFill>
          <p:spPr>
            <a:xfrm>
              <a:off x="6102481" y="869346"/>
              <a:ext cx="1026982" cy="889376"/>
            </a:xfrm>
            <a:prstGeom prst="roundRect">
              <a:avLst>
                <a:gd name="adj" fmla="val 0"/>
              </a:avLst>
            </a:prstGeom>
            <a:ln w="6350">
              <a:solidFill>
                <a:schemeClr val="tx1">
                  <a:lumMod val="95000"/>
                  <a:lumOff val="5000"/>
                </a:schemeClr>
              </a:solidFill>
            </a:ln>
          </p:spPr>
        </p:pic>
        <p:pic>
          <p:nvPicPr>
            <p:cNvPr id="16" name="图片 15"/>
            <p:cNvPicPr>
              <a:picLocks noChangeAspect="1"/>
            </p:cNvPicPr>
            <p:nvPr/>
          </p:nvPicPr>
          <p:blipFill rotWithShape="1">
            <a:blip r:embed="rId12" cstate="print">
              <a:extLst>
                <a:ext uri="{28A0092B-C50C-407E-A947-70E740481C1C}">
                  <a14:useLocalDpi xmlns:a14="http://schemas.microsoft.com/office/drawing/2010/main" val="0"/>
                </a:ext>
              </a:extLst>
            </a:blip>
            <a:srcRect l="32897" t="83317" r="58029" b="5135"/>
            <a:stretch>
              <a:fillRect/>
            </a:stretch>
          </p:blipFill>
          <p:spPr>
            <a:xfrm>
              <a:off x="8164259" y="-9779"/>
              <a:ext cx="979741" cy="889376"/>
            </a:xfrm>
            <a:prstGeom prst="roundRect">
              <a:avLst>
                <a:gd name="adj" fmla="val 0"/>
              </a:avLst>
            </a:prstGeom>
            <a:ln w="12700">
              <a:solidFill>
                <a:schemeClr val="tx1">
                  <a:lumMod val="95000"/>
                  <a:lumOff val="5000"/>
                </a:schemeClr>
              </a:solidFill>
            </a:ln>
          </p:spPr>
        </p:pic>
        <p:pic>
          <p:nvPicPr>
            <p:cNvPr id="17" name="图片 16"/>
            <p:cNvPicPr>
              <a:picLocks noChangeAspect="1"/>
            </p:cNvPicPr>
            <p:nvPr/>
          </p:nvPicPr>
          <p:blipFill rotWithShape="1">
            <a:blip r:embed="rId14" cstate="print">
              <a:extLst>
                <a:ext uri="{28A0092B-C50C-407E-A947-70E740481C1C}">
                  <a14:useLocalDpi xmlns:a14="http://schemas.microsoft.com/office/drawing/2010/main" val="0"/>
                </a:ext>
              </a:extLst>
            </a:blip>
            <a:srcRect l="64039" t="67608" r="26435" b="20844"/>
            <a:stretch>
              <a:fillRect/>
            </a:stretch>
          </p:blipFill>
          <p:spPr>
            <a:xfrm>
              <a:off x="7131938" y="869346"/>
              <a:ext cx="1028606" cy="889376"/>
            </a:xfrm>
            <a:prstGeom prst="roundRect">
              <a:avLst>
                <a:gd name="adj" fmla="val 0"/>
              </a:avLst>
            </a:prstGeom>
            <a:ln w="6350">
              <a:solidFill>
                <a:schemeClr val="tx1">
                  <a:lumMod val="95000"/>
                  <a:lumOff val="5000"/>
                </a:schemeClr>
              </a:solidFill>
            </a:ln>
          </p:spPr>
        </p:pic>
        <p:pic>
          <p:nvPicPr>
            <p:cNvPr id="18" name="图片 17"/>
            <p:cNvPicPr>
              <a:picLocks noChangeAspect="1"/>
            </p:cNvPicPr>
            <p:nvPr/>
          </p:nvPicPr>
          <p:blipFill rotWithShape="1">
            <a:blip r:embed="rId12" cstate="print">
              <a:extLst>
                <a:ext uri="{28A0092B-C50C-407E-A947-70E740481C1C}">
                  <a14:useLocalDpi xmlns:a14="http://schemas.microsoft.com/office/drawing/2010/main" val="0"/>
                </a:ext>
              </a:extLst>
            </a:blip>
            <a:srcRect l="69149" t="83294" r="21777" b="5158"/>
            <a:stretch>
              <a:fillRect/>
            </a:stretch>
          </p:blipFill>
          <p:spPr>
            <a:xfrm>
              <a:off x="8161884" y="869346"/>
              <a:ext cx="979741" cy="889376"/>
            </a:xfrm>
            <a:prstGeom prst="roundRect">
              <a:avLst>
                <a:gd name="adj" fmla="val 0"/>
              </a:avLst>
            </a:prstGeom>
            <a:ln w="6350">
              <a:solidFill>
                <a:schemeClr val="tx1">
                  <a:lumMod val="95000"/>
                  <a:lumOff val="5000"/>
                </a:schemeClr>
              </a:solidFill>
            </a:ln>
          </p:spPr>
        </p:pic>
        <p:pic>
          <p:nvPicPr>
            <p:cNvPr id="19" name="图片 18"/>
            <p:cNvPicPr>
              <a:picLocks noChangeAspect="1"/>
            </p:cNvPicPr>
            <p:nvPr/>
          </p:nvPicPr>
          <p:blipFill rotWithShape="1">
            <a:blip r:embed="rId15" cstate="print">
              <a:extLst>
                <a:ext uri="{28A0092B-C50C-407E-A947-70E740481C1C}">
                  <a14:useLocalDpi xmlns:a14="http://schemas.microsoft.com/office/drawing/2010/main" val="0"/>
                </a:ext>
              </a:extLst>
            </a:blip>
            <a:srcRect l="16134" t="72773" r="70056" b="16027"/>
            <a:stretch>
              <a:fillRect/>
            </a:stretch>
          </p:blipFill>
          <p:spPr>
            <a:xfrm>
              <a:off x="2021003" y="869346"/>
              <a:ext cx="1000803" cy="874522"/>
            </a:xfrm>
            <a:prstGeom prst="roundRect">
              <a:avLst>
                <a:gd name="adj" fmla="val 0"/>
              </a:avLst>
            </a:prstGeom>
            <a:ln w="6350">
              <a:solidFill>
                <a:schemeClr val="tx1">
                  <a:lumMod val="95000"/>
                  <a:lumOff val="5000"/>
                </a:schemeClr>
              </a:solidFill>
            </a:ln>
          </p:spPr>
        </p:pic>
        <p:pic>
          <p:nvPicPr>
            <p:cNvPr id="20" name="图片 19"/>
            <p:cNvPicPr>
              <a:picLocks noChangeAspect="1"/>
            </p:cNvPicPr>
            <p:nvPr/>
          </p:nvPicPr>
          <p:blipFill rotWithShape="1">
            <a:blip r:embed="rId15" cstate="print">
              <a:extLst>
                <a:ext uri="{28A0092B-C50C-407E-A947-70E740481C1C}">
                  <a14:useLocalDpi xmlns:a14="http://schemas.microsoft.com/office/drawing/2010/main" val="0"/>
                </a:ext>
              </a:extLst>
            </a:blip>
            <a:srcRect l="16135" t="72773" r="69818" b="16027"/>
            <a:stretch>
              <a:fillRect/>
            </a:stretch>
          </p:blipFill>
          <p:spPr>
            <a:xfrm>
              <a:off x="3027690" y="1737017"/>
              <a:ext cx="1018054" cy="874522"/>
            </a:xfrm>
            <a:prstGeom prst="roundRect">
              <a:avLst>
                <a:gd name="adj" fmla="val 0"/>
              </a:avLst>
            </a:prstGeom>
            <a:ln w="6350">
              <a:solidFill>
                <a:schemeClr val="tx1">
                  <a:lumMod val="95000"/>
                  <a:lumOff val="5000"/>
                </a:schemeClr>
              </a:solidFill>
            </a:ln>
          </p:spPr>
        </p:pic>
        <p:pic>
          <p:nvPicPr>
            <p:cNvPr id="21" name="图片 20"/>
            <p:cNvPicPr>
              <a:picLocks noChangeAspect="1"/>
            </p:cNvPicPr>
            <p:nvPr/>
          </p:nvPicPr>
          <p:blipFill rotWithShape="1">
            <a:blip r:embed="rId16" cstate="print">
              <a:extLst>
                <a:ext uri="{28A0092B-C50C-407E-A947-70E740481C1C}">
                  <a14:useLocalDpi xmlns:a14="http://schemas.microsoft.com/office/drawing/2010/main" val="0"/>
                </a:ext>
              </a:extLst>
            </a:blip>
            <a:srcRect l="37595" t="74104" r="47178" b="8205"/>
            <a:stretch>
              <a:fillRect/>
            </a:stretch>
          </p:blipFill>
          <p:spPr>
            <a:xfrm>
              <a:off x="985507" y="1737017"/>
              <a:ext cx="1036174" cy="870352"/>
            </a:xfrm>
            <a:prstGeom prst="roundRect">
              <a:avLst>
                <a:gd name="adj" fmla="val 0"/>
              </a:avLst>
            </a:prstGeom>
            <a:ln w="6350">
              <a:solidFill>
                <a:schemeClr val="tx1">
                  <a:lumMod val="95000"/>
                  <a:lumOff val="5000"/>
                </a:schemeClr>
              </a:solidFill>
            </a:ln>
          </p:spPr>
        </p:pic>
        <p:pic>
          <p:nvPicPr>
            <p:cNvPr id="22" name="图片 21"/>
            <p:cNvPicPr>
              <a:picLocks noChangeAspect="1"/>
            </p:cNvPicPr>
            <p:nvPr/>
          </p:nvPicPr>
          <p:blipFill rotWithShape="1">
            <a:blip r:embed="rId17" cstate="print">
              <a:extLst>
                <a:ext uri="{28A0092B-C50C-407E-A947-70E740481C1C}">
                  <a14:useLocalDpi xmlns:a14="http://schemas.microsoft.com/office/drawing/2010/main" val="0"/>
                </a:ext>
              </a:extLst>
            </a:blip>
            <a:srcRect l="5022" t="39767" r="78382" b="40332"/>
            <a:stretch>
              <a:fillRect/>
            </a:stretch>
          </p:blipFill>
          <p:spPr>
            <a:xfrm>
              <a:off x="2025051" y="1737017"/>
              <a:ext cx="1003899" cy="870352"/>
            </a:xfrm>
            <a:prstGeom prst="roundRect">
              <a:avLst>
                <a:gd name="adj" fmla="val 0"/>
              </a:avLst>
            </a:prstGeom>
            <a:ln w="6350">
              <a:solidFill>
                <a:schemeClr val="tx1">
                  <a:lumMod val="95000"/>
                  <a:lumOff val="5000"/>
                </a:schemeClr>
              </a:solidFill>
            </a:ln>
          </p:spPr>
        </p:pic>
        <p:pic>
          <p:nvPicPr>
            <p:cNvPr id="23" name="图片 22"/>
            <p:cNvPicPr>
              <a:picLocks noChangeAspect="1"/>
            </p:cNvPicPr>
            <p:nvPr/>
          </p:nvPicPr>
          <p:blipFill rotWithShape="1">
            <a:blip r:embed="rId6" cstate="print">
              <a:extLst>
                <a:ext uri="{28A0092B-C50C-407E-A947-70E740481C1C}">
                  <a14:useLocalDpi xmlns:a14="http://schemas.microsoft.com/office/drawing/2010/main" val="0"/>
                </a:ext>
              </a:extLst>
            </a:blip>
            <a:srcRect l="38674" t="41724" r="44347" b="38375"/>
            <a:stretch>
              <a:fillRect/>
            </a:stretch>
          </p:blipFill>
          <p:spPr>
            <a:xfrm>
              <a:off x="4042625" y="1737017"/>
              <a:ext cx="1027056" cy="870352"/>
            </a:xfrm>
            <a:prstGeom prst="roundRect">
              <a:avLst>
                <a:gd name="adj" fmla="val 0"/>
              </a:avLst>
            </a:prstGeom>
            <a:ln w="6350">
              <a:solidFill>
                <a:schemeClr val="tx1">
                  <a:lumMod val="95000"/>
                  <a:lumOff val="5000"/>
                </a:schemeClr>
              </a:solidFill>
            </a:ln>
          </p:spPr>
        </p:pic>
        <p:pic>
          <p:nvPicPr>
            <p:cNvPr id="24" name="图片 23"/>
            <p:cNvPicPr>
              <a:picLocks noChangeAspect="1"/>
            </p:cNvPicPr>
            <p:nvPr/>
          </p:nvPicPr>
          <p:blipFill rotWithShape="1">
            <a:blip r:embed="rId8" cstate="print">
              <a:extLst>
                <a:ext uri="{28A0092B-C50C-407E-A947-70E740481C1C}">
                  <a14:useLocalDpi xmlns:a14="http://schemas.microsoft.com/office/drawing/2010/main" val="0"/>
                </a:ext>
              </a:extLst>
            </a:blip>
            <a:srcRect l="2042" t="71336" r="69279" b="3645"/>
            <a:stretch>
              <a:fillRect/>
            </a:stretch>
          </p:blipFill>
          <p:spPr>
            <a:xfrm flipH="1">
              <a:off x="7123626" y="1737017"/>
              <a:ext cx="1032154" cy="900078"/>
            </a:xfrm>
            <a:prstGeom prst="roundRect">
              <a:avLst>
                <a:gd name="adj" fmla="val 0"/>
              </a:avLst>
            </a:prstGeom>
            <a:ln w="6350">
              <a:solidFill>
                <a:schemeClr val="tx1">
                  <a:lumMod val="95000"/>
                  <a:lumOff val="5000"/>
                </a:schemeClr>
              </a:solidFill>
            </a:ln>
          </p:spPr>
        </p:pic>
        <p:pic>
          <p:nvPicPr>
            <p:cNvPr id="25" name="图片 24"/>
            <p:cNvPicPr>
              <a:picLocks noChangeAspect="1"/>
            </p:cNvPicPr>
            <p:nvPr/>
          </p:nvPicPr>
          <p:blipFill rotWithShape="1">
            <a:blip r:embed="rId8" cstate="print">
              <a:extLst>
                <a:ext uri="{28A0092B-C50C-407E-A947-70E740481C1C}">
                  <a14:useLocalDpi xmlns:a14="http://schemas.microsoft.com/office/drawing/2010/main" val="0"/>
                </a:ext>
              </a:extLst>
            </a:blip>
            <a:srcRect l="71464" t="34849" r="891" b="40132"/>
            <a:stretch>
              <a:fillRect/>
            </a:stretch>
          </p:blipFill>
          <p:spPr>
            <a:xfrm flipH="1">
              <a:off x="-9084" y="1737017"/>
              <a:ext cx="994921" cy="900078"/>
            </a:xfrm>
            <a:prstGeom prst="roundRect">
              <a:avLst>
                <a:gd name="adj" fmla="val 0"/>
              </a:avLst>
            </a:prstGeom>
            <a:ln w="6350">
              <a:solidFill>
                <a:schemeClr val="tx1">
                  <a:lumMod val="95000"/>
                  <a:lumOff val="5000"/>
                </a:schemeClr>
              </a:solidFill>
            </a:ln>
          </p:spPr>
        </p:pic>
        <p:pic>
          <p:nvPicPr>
            <p:cNvPr id="26" name="图片 25"/>
            <p:cNvPicPr>
              <a:picLocks noChangeAspect="1"/>
            </p:cNvPicPr>
            <p:nvPr/>
          </p:nvPicPr>
          <p:blipFill rotWithShape="1">
            <a:blip r:embed="rId6" cstate="print">
              <a:extLst>
                <a:ext uri="{28A0092B-C50C-407E-A947-70E740481C1C}">
                  <a14:useLocalDpi xmlns:a14="http://schemas.microsoft.com/office/drawing/2010/main" val="0"/>
                </a:ext>
              </a:extLst>
            </a:blip>
            <a:srcRect l="64936" t="10839" r="18017" b="69260"/>
            <a:stretch>
              <a:fillRect/>
            </a:stretch>
          </p:blipFill>
          <p:spPr>
            <a:xfrm>
              <a:off x="6095957" y="1737017"/>
              <a:ext cx="1031124" cy="870352"/>
            </a:xfrm>
            <a:prstGeom prst="roundRect">
              <a:avLst>
                <a:gd name="adj" fmla="val 0"/>
              </a:avLst>
            </a:prstGeom>
            <a:ln w="6350">
              <a:solidFill>
                <a:schemeClr val="tx1">
                  <a:lumMod val="95000"/>
                  <a:lumOff val="5000"/>
                </a:schemeClr>
              </a:solidFill>
            </a:ln>
          </p:spPr>
        </p:pic>
        <p:pic>
          <p:nvPicPr>
            <p:cNvPr id="27" name="图片 26"/>
            <p:cNvPicPr>
              <a:picLocks noChangeAspect="1"/>
            </p:cNvPicPr>
            <p:nvPr/>
          </p:nvPicPr>
          <p:blipFill rotWithShape="1">
            <a:blip r:embed="rId18" cstate="print">
              <a:extLst>
                <a:ext uri="{28A0092B-C50C-407E-A947-70E740481C1C}">
                  <a14:useLocalDpi xmlns:a14="http://schemas.microsoft.com/office/drawing/2010/main" val="0"/>
                </a:ext>
              </a:extLst>
            </a:blip>
            <a:srcRect l="73518" t="47335" r="11730" b="34724"/>
            <a:stretch>
              <a:fillRect/>
            </a:stretch>
          </p:blipFill>
          <p:spPr>
            <a:xfrm>
              <a:off x="5073093" y="1737017"/>
              <a:ext cx="1025288" cy="889376"/>
            </a:xfrm>
            <a:prstGeom prst="roundRect">
              <a:avLst>
                <a:gd name="adj" fmla="val 0"/>
              </a:avLst>
            </a:prstGeom>
            <a:ln w="6350">
              <a:solidFill>
                <a:schemeClr val="tx1">
                  <a:lumMod val="95000"/>
                  <a:lumOff val="5000"/>
                </a:schemeClr>
              </a:solidFill>
            </a:ln>
          </p:spPr>
        </p:pic>
        <p:pic>
          <p:nvPicPr>
            <p:cNvPr id="28" name="图片 27"/>
            <p:cNvPicPr>
              <a:picLocks noChangeAspect="1"/>
            </p:cNvPicPr>
            <p:nvPr/>
          </p:nvPicPr>
          <p:blipFill rotWithShape="1">
            <a:blip r:embed="rId19" cstate="print">
              <a:extLst>
                <a:ext uri="{28A0092B-C50C-407E-A947-70E740481C1C}">
                  <a14:useLocalDpi xmlns:a14="http://schemas.microsoft.com/office/drawing/2010/main" val="0"/>
                </a:ext>
              </a:extLst>
            </a:blip>
            <a:srcRect l="2239" t="67162" r="88554" b="21290"/>
            <a:stretch>
              <a:fillRect/>
            </a:stretch>
          </p:blipFill>
          <p:spPr>
            <a:xfrm>
              <a:off x="8149944" y="1737017"/>
              <a:ext cx="994056" cy="889376"/>
            </a:xfrm>
            <a:prstGeom prst="roundRect">
              <a:avLst>
                <a:gd name="adj" fmla="val 0"/>
              </a:avLst>
            </a:prstGeom>
            <a:ln w="6350">
              <a:solidFill>
                <a:schemeClr val="tx1">
                  <a:lumMod val="95000"/>
                  <a:lumOff val="5000"/>
                </a:schemeClr>
              </a:solidFill>
            </a:ln>
          </p:spPr>
        </p:pic>
        <p:pic>
          <p:nvPicPr>
            <p:cNvPr id="29" name="图片 28"/>
            <p:cNvPicPr>
              <a:picLocks noChangeAspect="1"/>
            </p:cNvPicPr>
            <p:nvPr/>
          </p:nvPicPr>
          <p:blipFill rotWithShape="1">
            <a:blip r:embed="rId9" cstate="print">
              <a:extLst>
                <a:ext uri="{28A0092B-C50C-407E-A947-70E740481C1C}">
                  <a14:useLocalDpi xmlns:a14="http://schemas.microsoft.com/office/drawing/2010/main" val="0"/>
                </a:ext>
              </a:extLst>
            </a:blip>
            <a:srcRect l="3764" t="6707" r="79822" b="73392"/>
            <a:stretch>
              <a:fillRect/>
            </a:stretch>
          </p:blipFill>
          <p:spPr>
            <a:xfrm>
              <a:off x="-9396" y="2596893"/>
              <a:ext cx="992852" cy="870352"/>
            </a:xfrm>
            <a:prstGeom prst="roundRect">
              <a:avLst>
                <a:gd name="adj" fmla="val 0"/>
              </a:avLst>
            </a:prstGeom>
            <a:ln w="6350">
              <a:solidFill>
                <a:schemeClr val="tx1">
                  <a:lumMod val="95000"/>
                  <a:lumOff val="5000"/>
                </a:schemeClr>
              </a:solidFill>
            </a:ln>
          </p:spPr>
        </p:pic>
        <p:pic>
          <p:nvPicPr>
            <p:cNvPr id="30" name="图片 29"/>
            <p:cNvPicPr>
              <a:picLocks noChangeAspect="1"/>
            </p:cNvPicPr>
            <p:nvPr/>
          </p:nvPicPr>
          <p:blipFill rotWithShape="1">
            <a:blip r:embed="rId20" cstate="print">
              <a:extLst>
                <a:ext uri="{28A0092B-C50C-407E-A947-70E740481C1C}">
                  <a14:useLocalDpi xmlns:a14="http://schemas.microsoft.com/office/drawing/2010/main" val="0"/>
                </a:ext>
              </a:extLst>
            </a:blip>
            <a:srcRect l="73898" t="7577" r="9485" b="72522"/>
            <a:stretch>
              <a:fillRect/>
            </a:stretch>
          </p:blipFill>
          <p:spPr>
            <a:xfrm>
              <a:off x="2026238" y="2596893"/>
              <a:ext cx="1005093" cy="870352"/>
            </a:xfrm>
            <a:prstGeom prst="roundRect">
              <a:avLst>
                <a:gd name="adj" fmla="val 0"/>
              </a:avLst>
            </a:prstGeom>
            <a:ln w="6350">
              <a:solidFill>
                <a:schemeClr val="tx1">
                  <a:lumMod val="95000"/>
                  <a:lumOff val="5000"/>
                </a:schemeClr>
              </a:solidFill>
            </a:ln>
          </p:spPr>
        </p:pic>
        <p:pic>
          <p:nvPicPr>
            <p:cNvPr id="31" name="图片 30"/>
            <p:cNvPicPr>
              <a:picLocks noChangeAspect="1"/>
            </p:cNvPicPr>
            <p:nvPr/>
          </p:nvPicPr>
          <p:blipFill rotWithShape="1">
            <a:blip r:embed="rId21" cstate="print">
              <a:extLst>
                <a:ext uri="{28A0092B-C50C-407E-A947-70E740481C1C}">
                  <a14:useLocalDpi xmlns:a14="http://schemas.microsoft.com/office/drawing/2010/main" val="0"/>
                </a:ext>
              </a:extLst>
            </a:blip>
            <a:srcRect l="2477" t="741" r="68486" b="74240"/>
            <a:stretch>
              <a:fillRect/>
            </a:stretch>
          </p:blipFill>
          <p:spPr>
            <a:xfrm flipH="1">
              <a:off x="981406" y="2596893"/>
              <a:ext cx="1045037" cy="900078"/>
            </a:xfrm>
            <a:prstGeom prst="roundRect">
              <a:avLst>
                <a:gd name="adj" fmla="val 0"/>
              </a:avLst>
            </a:prstGeom>
            <a:ln w="6350">
              <a:solidFill>
                <a:schemeClr val="tx1">
                  <a:lumMod val="95000"/>
                  <a:lumOff val="5000"/>
                </a:schemeClr>
              </a:solidFill>
            </a:ln>
          </p:spPr>
        </p:pic>
        <p:pic>
          <p:nvPicPr>
            <p:cNvPr id="32" name="图片 31"/>
            <p:cNvPicPr>
              <a:picLocks noChangeAspect="1"/>
            </p:cNvPicPr>
            <p:nvPr/>
          </p:nvPicPr>
          <p:blipFill rotWithShape="1">
            <a:blip r:embed="rId22" cstate="print">
              <a:extLst>
                <a:ext uri="{28A0092B-C50C-407E-A947-70E740481C1C}">
                  <a14:useLocalDpi xmlns:a14="http://schemas.microsoft.com/office/drawing/2010/main" val="0"/>
                </a:ext>
              </a:extLst>
            </a:blip>
            <a:srcRect l="1050" t="16437" r="84939" b="72363"/>
            <a:stretch>
              <a:fillRect/>
            </a:stretch>
          </p:blipFill>
          <p:spPr>
            <a:xfrm>
              <a:off x="3027985" y="2596893"/>
              <a:ext cx="1015378" cy="874522"/>
            </a:xfrm>
            <a:prstGeom prst="roundRect">
              <a:avLst>
                <a:gd name="adj" fmla="val 0"/>
              </a:avLst>
            </a:prstGeom>
            <a:ln w="6350">
              <a:solidFill>
                <a:schemeClr val="tx1">
                  <a:lumMod val="95000"/>
                  <a:lumOff val="5000"/>
                </a:schemeClr>
              </a:solidFill>
            </a:ln>
          </p:spPr>
        </p:pic>
        <p:pic>
          <p:nvPicPr>
            <p:cNvPr id="33" name="图片 32"/>
            <p:cNvPicPr>
              <a:picLocks noChangeAspect="1"/>
            </p:cNvPicPr>
            <p:nvPr/>
          </p:nvPicPr>
          <p:blipFill rotWithShape="1">
            <a:blip r:embed="rId23" cstate="print">
              <a:extLst>
                <a:ext uri="{28A0092B-C50C-407E-A947-70E740481C1C}">
                  <a14:useLocalDpi xmlns:a14="http://schemas.microsoft.com/office/drawing/2010/main" val="0"/>
                </a:ext>
              </a:extLst>
            </a:blip>
            <a:srcRect l="7443" t="780" r="79736" b="83647"/>
            <a:stretch>
              <a:fillRect/>
            </a:stretch>
          </p:blipFill>
          <p:spPr>
            <a:xfrm>
              <a:off x="5071797" y="2596893"/>
              <a:ext cx="1026584" cy="889376"/>
            </a:xfrm>
            <a:prstGeom prst="roundRect">
              <a:avLst>
                <a:gd name="adj" fmla="val 0"/>
              </a:avLst>
            </a:prstGeom>
            <a:ln w="6350">
              <a:solidFill>
                <a:schemeClr val="tx1">
                  <a:lumMod val="95000"/>
                  <a:lumOff val="5000"/>
                </a:schemeClr>
              </a:solidFill>
            </a:ln>
          </p:spPr>
        </p:pic>
        <p:pic>
          <p:nvPicPr>
            <p:cNvPr id="34" name="图片 33"/>
            <p:cNvPicPr>
              <a:picLocks noChangeAspect="1"/>
            </p:cNvPicPr>
            <p:nvPr/>
          </p:nvPicPr>
          <p:blipFill rotWithShape="1">
            <a:blip r:embed="rId24" cstate="print">
              <a:extLst>
                <a:ext uri="{28A0092B-C50C-407E-A947-70E740481C1C}">
                  <a14:useLocalDpi xmlns:a14="http://schemas.microsoft.com/office/drawing/2010/main" val="0"/>
                </a:ext>
              </a:extLst>
            </a:blip>
            <a:srcRect l="49259" t="49267" r="40457" b="38212"/>
            <a:stretch>
              <a:fillRect/>
            </a:stretch>
          </p:blipFill>
          <p:spPr>
            <a:xfrm>
              <a:off x="4045479" y="2596893"/>
              <a:ext cx="1024202" cy="889376"/>
            </a:xfrm>
            <a:prstGeom prst="roundRect">
              <a:avLst>
                <a:gd name="adj" fmla="val 0"/>
              </a:avLst>
            </a:prstGeom>
            <a:ln w="6350">
              <a:solidFill>
                <a:schemeClr val="tx1">
                  <a:lumMod val="95000"/>
                  <a:lumOff val="5000"/>
                </a:schemeClr>
              </a:solidFill>
            </a:ln>
          </p:spPr>
        </p:pic>
        <p:pic>
          <p:nvPicPr>
            <p:cNvPr id="35" name="图片 34"/>
            <p:cNvPicPr>
              <a:picLocks noChangeAspect="1"/>
            </p:cNvPicPr>
            <p:nvPr/>
          </p:nvPicPr>
          <p:blipFill rotWithShape="1">
            <a:blip r:embed="rId25" cstate="print">
              <a:extLst>
                <a:ext uri="{28A0092B-C50C-407E-A947-70E740481C1C}">
                  <a14:useLocalDpi xmlns:a14="http://schemas.microsoft.com/office/drawing/2010/main" val="0"/>
                </a:ext>
              </a:extLst>
            </a:blip>
            <a:srcRect l="88167" t="78193" r="1802" b="9286"/>
            <a:stretch>
              <a:fillRect/>
            </a:stretch>
          </p:blipFill>
          <p:spPr>
            <a:xfrm>
              <a:off x="8147469" y="2596893"/>
              <a:ext cx="998912" cy="889376"/>
            </a:xfrm>
            <a:prstGeom prst="roundRect">
              <a:avLst>
                <a:gd name="adj" fmla="val 0"/>
              </a:avLst>
            </a:prstGeom>
            <a:ln w="6350">
              <a:solidFill>
                <a:schemeClr val="tx1">
                  <a:lumMod val="95000"/>
                  <a:lumOff val="5000"/>
                </a:schemeClr>
              </a:solidFill>
            </a:ln>
          </p:spPr>
        </p:pic>
        <p:pic>
          <p:nvPicPr>
            <p:cNvPr id="36" name="图片 35"/>
            <p:cNvPicPr>
              <a:picLocks noChangeAspect="1"/>
            </p:cNvPicPr>
            <p:nvPr/>
          </p:nvPicPr>
          <p:blipFill rotWithShape="1">
            <a:blip r:embed="rId25" cstate="print">
              <a:extLst>
                <a:ext uri="{28A0092B-C50C-407E-A947-70E740481C1C}">
                  <a14:useLocalDpi xmlns:a14="http://schemas.microsoft.com/office/drawing/2010/main" val="0"/>
                </a:ext>
              </a:extLst>
            </a:blip>
            <a:srcRect l="36304" t="12508" r="53376" b="74971"/>
            <a:stretch>
              <a:fillRect/>
            </a:stretch>
          </p:blipFill>
          <p:spPr>
            <a:xfrm>
              <a:off x="7125730" y="2596893"/>
              <a:ext cx="1027670" cy="889376"/>
            </a:xfrm>
            <a:prstGeom prst="roundRect">
              <a:avLst>
                <a:gd name="adj" fmla="val 0"/>
              </a:avLst>
            </a:prstGeom>
            <a:ln w="6350">
              <a:solidFill>
                <a:schemeClr val="tx1">
                  <a:lumMod val="95000"/>
                  <a:lumOff val="5000"/>
                </a:schemeClr>
              </a:solidFill>
            </a:ln>
          </p:spPr>
        </p:pic>
        <p:pic>
          <p:nvPicPr>
            <p:cNvPr id="37" name="图片 36"/>
            <p:cNvPicPr>
              <a:picLocks noChangeAspect="1"/>
            </p:cNvPicPr>
            <p:nvPr/>
          </p:nvPicPr>
          <p:blipFill rotWithShape="1">
            <a:blip r:embed="rId25" cstate="print">
              <a:extLst>
                <a:ext uri="{28A0092B-C50C-407E-A947-70E740481C1C}">
                  <a14:useLocalDpi xmlns:a14="http://schemas.microsoft.com/office/drawing/2010/main" val="0"/>
                </a:ext>
              </a:extLst>
            </a:blip>
            <a:srcRect l="71406" t="14918" r="18271" b="72561"/>
            <a:stretch>
              <a:fillRect/>
            </a:stretch>
          </p:blipFill>
          <p:spPr>
            <a:xfrm>
              <a:off x="6101377" y="2596893"/>
              <a:ext cx="1028086" cy="889376"/>
            </a:xfrm>
            <a:prstGeom prst="roundRect">
              <a:avLst>
                <a:gd name="adj" fmla="val 0"/>
              </a:avLst>
            </a:prstGeom>
            <a:ln w="6350">
              <a:solidFill>
                <a:schemeClr val="tx1">
                  <a:lumMod val="95000"/>
                  <a:lumOff val="5000"/>
                </a:schemeClr>
              </a:solidFill>
            </a:ln>
          </p:spPr>
        </p:pic>
        <p:pic>
          <p:nvPicPr>
            <p:cNvPr id="38" name="图片 37"/>
            <p:cNvPicPr>
              <a:picLocks noChangeAspect="1"/>
            </p:cNvPicPr>
            <p:nvPr/>
          </p:nvPicPr>
          <p:blipFill rotWithShape="1">
            <a:blip r:embed="rId1" cstate="print">
              <a:extLst>
                <a:ext uri="{28A0092B-C50C-407E-A947-70E740481C1C}">
                  <a14:useLocalDpi xmlns:a14="http://schemas.microsoft.com/office/drawing/2010/main" val="0"/>
                </a:ext>
              </a:extLst>
            </a:blip>
            <a:srcRect l="10384" t="35166" r="57886" b="37127"/>
            <a:stretch>
              <a:fillRect/>
            </a:stretch>
          </p:blipFill>
          <p:spPr>
            <a:xfrm flipH="1">
              <a:off x="7104668" y="3444979"/>
              <a:ext cx="1031174" cy="900078"/>
            </a:xfrm>
            <a:prstGeom prst="roundRect">
              <a:avLst>
                <a:gd name="adj" fmla="val 0"/>
              </a:avLst>
            </a:prstGeom>
            <a:ln w="12700">
              <a:solidFill>
                <a:schemeClr val="tx1">
                  <a:lumMod val="95000"/>
                  <a:lumOff val="5000"/>
                </a:schemeClr>
              </a:solidFill>
            </a:ln>
          </p:spPr>
        </p:pic>
        <p:pic>
          <p:nvPicPr>
            <p:cNvPr id="39" name="图片 38"/>
            <p:cNvPicPr>
              <a:picLocks noChangeAspect="1"/>
            </p:cNvPicPr>
            <p:nvPr/>
          </p:nvPicPr>
          <p:blipFill rotWithShape="1">
            <a:blip r:embed="rId2" cstate="print">
              <a:extLst>
                <a:ext uri="{28A0092B-C50C-407E-A947-70E740481C1C}">
                  <a14:useLocalDpi xmlns:a14="http://schemas.microsoft.com/office/drawing/2010/main" val="0"/>
                </a:ext>
              </a:extLst>
            </a:blip>
            <a:srcRect l="62471" t="29509" r="12884" b="50753"/>
            <a:stretch>
              <a:fillRect/>
            </a:stretch>
          </p:blipFill>
          <p:spPr>
            <a:xfrm>
              <a:off x="3069010" y="3444979"/>
              <a:ext cx="1013499" cy="874522"/>
            </a:xfrm>
            <a:prstGeom prst="roundRect">
              <a:avLst>
                <a:gd name="adj" fmla="val 0"/>
              </a:avLst>
            </a:prstGeom>
            <a:ln w="12700">
              <a:solidFill>
                <a:schemeClr val="tx1">
                  <a:lumMod val="95000"/>
                  <a:lumOff val="5000"/>
                </a:schemeClr>
              </a:solidFill>
            </a:ln>
          </p:spPr>
        </p:pic>
        <p:pic>
          <p:nvPicPr>
            <p:cNvPr id="40" name="图片 39"/>
            <p:cNvPicPr>
              <a:picLocks noChangeAspect="1"/>
            </p:cNvPicPr>
            <p:nvPr/>
          </p:nvPicPr>
          <p:blipFill rotWithShape="1">
            <a:blip r:embed="rId4" cstate="print">
              <a:extLst>
                <a:ext uri="{28A0092B-C50C-407E-A947-70E740481C1C}">
                  <a14:useLocalDpi xmlns:a14="http://schemas.microsoft.com/office/drawing/2010/main" val="0"/>
                </a:ext>
              </a:extLst>
            </a:blip>
            <a:srcRect l="74439" t="624" r="4829" b="82782"/>
            <a:stretch>
              <a:fillRect/>
            </a:stretch>
          </p:blipFill>
          <p:spPr>
            <a:xfrm>
              <a:off x="5113605" y="3444979"/>
              <a:ext cx="1014024" cy="874522"/>
            </a:xfrm>
            <a:prstGeom prst="roundRect">
              <a:avLst>
                <a:gd name="adj" fmla="val 0"/>
              </a:avLst>
            </a:prstGeom>
            <a:ln w="12700">
              <a:solidFill>
                <a:schemeClr val="tx1">
                  <a:lumMod val="95000"/>
                  <a:lumOff val="5000"/>
                </a:schemeClr>
              </a:solidFill>
            </a:ln>
          </p:spPr>
        </p:pic>
        <p:pic>
          <p:nvPicPr>
            <p:cNvPr id="41" name="图片 40"/>
            <p:cNvPicPr>
              <a:picLocks noChangeAspect="1"/>
            </p:cNvPicPr>
            <p:nvPr/>
          </p:nvPicPr>
          <p:blipFill rotWithShape="1">
            <a:blip r:embed="rId5" cstate="print">
              <a:extLst>
                <a:ext uri="{28A0092B-C50C-407E-A947-70E740481C1C}">
                  <a14:useLocalDpi xmlns:a14="http://schemas.microsoft.com/office/drawing/2010/main" val="0"/>
                </a:ext>
              </a:extLst>
            </a:blip>
            <a:srcRect l="394" t="16437" r="85634" b="72363"/>
            <a:stretch>
              <a:fillRect/>
            </a:stretch>
          </p:blipFill>
          <p:spPr>
            <a:xfrm>
              <a:off x="8134494" y="3444979"/>
              <a:ext cx="1012571" cy="874522"/>
            </a:xfrm>
            <a:prstGeom prst="roundRect">
              <a:avLst>
                <a:gd name="adj" fmla="val 0"/>
              </a:avLst>
            </a:prstGeom>
            <a:ln w="12700">
              <a:solidFill>
                <a:schemeClr val="tx1">
                  <a:lumMod val="95000"/>
                  <a:lumOff val="5000"/>
                </a:schemeClr>
              </a:solidFill>
            </a:ln>
          </p:spPr>
        </p:pic>
        <p:pic>
          <p:nvPicPr>
            <p:cNvPr id="42" name="图片 41"/>
            <p:cNvPicPr>
              <a:picLocks noChangeAspect="1"/>
            </p:cNvPicPr>
            <p:nvPr/>
          </p:nvPicPr>
          <p:blipFill rotWithShape="1">
            <a:blip r:embed="rId6" cstate="print">
              <a:extLst>
                <a:ext uri="{28A0092B-C50C-407E-A947-70E740481C1C}">
                  <a14:useLocalDpi xmlns:a14="http://schemas.microsoft.com/office/drawing/2010/main" val="0"/>
                </a:ext>
              </a:extLst>
            </a:blip>
            <a:srcRect l="40876" t="5619" r="42415" b="74480"/>
            <a:stretch>
              <a:fillRect/>
            </a:stretch>
          </p:blipFill>
          <p:spPr>
            <a:xfrm>
              <a:off x="2059646" y="3444979"/>
              <a:ext cx="1010715" cy="870352"/>
            </a:xfrm>
            <a:prstGeom prst="roundRect">
              <a:avLst>
                <a:gd name="adj" fmla="val 0"/>
              </a:avLst>
            </a:prstGeom>
            <a:ln w="12700">
              <a:solidFill>
                <a:schemeClr val="tx1">
                  <a:lumMod val="95000"/>
                  <a:lumOff val="5000"/>
                </a:schemeClr>
              </a:solidFill>
            </a:ln>
          </p:spPr>
        </p:pic>
        <p:pic>
          <p:nvPicPr>
            <p:cNvPr id="43" name="图片 42"/>
            <p:cNvPicPr>
              <a:picLocks noChangeAspect="1"/>
            </p:cNvPicPr>
            <p:nvPr/>
          </p:nvPicPr>
          <p:blipFill rotWithShape="1">
            <a:blip r:embed="rId7" cstate="print">
              <a:extLst>
                <a:ext uri="{28A0092B-C50C-407E-A947-70E740481C1C}">
                  <a14:useLocalDpi xmlns:a14="http://schemas.microsoft.com/office/drawing/2010/main" val="0"/>
                </a:ext>
              </a:extLst>
            </a:blip>
            <a:srcRect l="50235" t="71708" r="17947" b="585"/>
            <a:stretch>
              <a:fillRect/>
            </a:stretch>
          </p:blipFill>
          <p:spPr>
            <a:xfrm flipH="1">
              <a:off x="0" y="3444979"/>
              <a:ext cx="1034028" cy="900078"/>
            </a:xfrm>
            <a:prstGeom prst="roundRect">
              <a:avLst>
                <a:gd name="adj" fmla="val 0"/>
              </a:avLst>
            </a:prstGeom>
            <a:ln w="12700">
              <a:solidFill>
                <a:schemeClr val="tx1">
                  <a:lumMod val="95000"/>
                  <a:lumOff val="5000"/>
                </a:schemeClr>
              </a:solidFill>
            </a:ln>
          </p:spPr>
        </p:pic>
        <p:pic>
          <p:nvPicPr>
            <p:cNvPr id="44" name="图片 43"/>
            <p:cNvPicPr>
              <a:picLocks noChangeAspect="1"/>
            </p:cNvPicPr>
            <p:nvPr/>
          </p:nvPicPr>
          <p:blipFill rotWithShape="1">
            <a:blip r:embed="rId11" cstate="print">
              <a:extLst>
                <a:ext uri="{28A0092B-C50C-407E-A947-70E740481C1C}">
                  <a14:useLocalDpi xmlns:a14="http://schemas.microsoft.com/office/drawing/2010/main" val="0"/>
                </a:ext>
              </a:extLst>
            </a:blip>
            <a:srcRect l="8160" t="27590" r="82316" b="60862"/>
            <a:stretch>
              <a:fillRect/>
            </a:stretch>
          </p:blipFill>
          <p:spPr>
            <a:xfrm>
              <a:off x="1032677" y="3444979"/>
              <a:ext cx="1028320" cy="889376"/>
            </a:xfrm>
            <a:prstGeom prst="roundRect">
              <a:avLst>
                <a:gd name="adj" fmla="val 0"/>
              </a:avLst>
            </a:prstGeom>
            <a:ln w="12700">
              <a:solidFill>
                <a:schemeClr val="tx1">
                  <a:lumMod val="95000"/>
                  <a:lumOff val="5000"/>
                </a:schemeClr>
              </a:solidFill>
            </a:ln>
          </p:spPr>
        </p:pic>
        <p:pic>
          <p:nvPicPr>
            <p:cNvPr id="45" name="图片 44"/>
            <p:cNvPicPr>
              <a:picLocks noChangeAspect="1"/>
            </p:cNvPicPr>
            <p:nvPr/>
          </p:nvPicPr>
          <p:blipFill rotWithShape="1">
            <a:blip r:embed="rId12" cstate="print">
              <a:extLst>
                <a:ext uri="{28A0092B-C50C-407E-A947-70E740481C1C}">
                  <a14:useLocalDpi xmlns:a14="http://schemas.microsoft.com/office/drawing/2010/main" val="0"/>
                </a:ext>
              </a:extLst>
            </a:blip>
            <a:srcRect l="15348" t="43152" r="75078" b="45300"/>
            <a:stretch>
              <a:fillRect/>
            </a:stretch>
          </p:blipFill>
          <p:spPr>
            <a:xfrm>
              <a:off x="4081158" y="3444979"/>
              <a:ext cx="1033798" cy="889376"/>
            </a:xfrm>
            <a:prstGeom prst="roundRect">
              <a:avLst>
                <a:gd name="adj" fmla="val 0"/>
              </a:avLst>
            </a:prstGeom>
            <a:ln w="12700">
              <a:solidFill>
                <a:schemeClr val="tx1">
                  <a:lumMod val="95000"/>
                  <a:lumOff val="5000"/>
                </a:schemeClr>
              </a:solidFill>
            </a:ln>
          </p:spPr>
        </p:pic>
        <p:pic>
          <p:nvPicPr>
            <p:cNvPr id="46" name="图片 45"/>
            <p:cNvPicPr>
              <a:picLocks noChangeAspect="1"/>
            </p:cNvPicPr>
            <p:nvPr/>
          </p:nvPicPr>
          <p:blipFill rotWithShape="1">
            <a:blip r:embed="rId12" cstate="print">
              <a:extLst>
                <a:ext uri="{28A0092B-C50C-407E-A947-70E740481C1C}">
                  <a14:useLocalDpi xmlns:a14="http://schemas.microsoft.com/office/drawing/2010/main" val="0"/>
                </a:ext>
              </a:extLst>
            </a:blip>
            <a:srcRect l="32897" t="83317" r="58029" b="5135"/>
            <a:stretch>
              <a:fillRect/>
            </a:stretch>
          </p:blipFill>
          <p:spPr>
            <a:xfrm>
              <a:off x="6126278" y="3444979"/>
              <a:ext cx="979741" cy="889376"/>
            </a:xfrm>
            <a:prstGeom prst="roundRect">
              <a:avLst>
                <a:gd name="adj" fmla="val 0"/>
              </a:avLst>
            </a:prstGeom>
            <a:ln w="12700">
              <a:solidFill>
                <a:schemeClr val="tx1">
                  <a:lumMod val="95000"/>
                  <a:lumOff val="5000"/>
                </a:schemeClr>
              </a:solidFill>
            </a:ln>
          </p:spPr>
        </p:pic>
        <p:sp>
          <p:nvSpPr>
            <p:cNvPr id="121" name="矩形 120"/>
            <p:cNvSpPr/>
            <p:nvPr/>
          </p:nvSpPr>
          <p:spPr>
            <a:xfrm>
              <a:off x="-27548" y="-16278"/>
              <a:ext cx="9169173" cy="892637"/>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grpSp>
      <p:sp>
        <p:nvSpPr>
          <p:cNvPr id="47" name="矩形 46"/>
          <p:cNvSpPr/>
          <p:nvPr/>
        </p:nvSpPr>
        <p:spPr>
          <a:xfrm>
            <a:off x="-27548" y="860573"/>
            <a:ext cx="9178692" cy="4282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48" name="TextBox 22"/>
          <p:cNvSpPr txBox="1">
            <a:spLocks noChangeArrowheads="1"/>
          </p:cNvSpPr>
          <p:nvPr/>
        </p:nvSpPr>
        <p:spPr bwMode="auto">
          <a:xfrm>
            <a:off x="6960482"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srgbClr val="2C92F4"/>
                </a:solidFill>
                <a:latin typeface="方正兰亭纤黑_GBK" panose="02000000000000000000" pitchFamily="2" charset="-122"/>
                <a:ea typeface="方正兰亭纤黑_GBK" panose="02000000000000000000" pitchFamily="2" charset="-122"/>
              </a:rPr>
              <a:t>年终</a:t>
            </a:r>
            <a:endParaRPr lang="en-US" altLang="zh-CN" sz="800" dirty="0">
              <a:solidFill>
                <a:srgbClr val="2C92F4"/>
              </a:solidFill>
              <a:latin typeface="方正兰亭纤黑_GBK" panose="02000000000000000000" pitchFamily="2" charset="-122"/>
              <a:ea typeface="方正兰亭纤黑_GBK" panose="02000000000000000000" pitchFamily="2" charset="-122"/>
            </a:endParaRPr>
          </a:p>
        </p:txBody>
      </p:sp>
      <p:sp>
        <p:nvSpPr>
          <p:cNvPr id="49" name="TextBox 22"/>
          <p:cNvSpPr txBox="1">
            <a:spLocks noChangeArrowheads="1"/>
          </p:cNvSpPr>
          <p:nvPr/>
        </p:nvSpPr>
        <p:spPr bwMode="auto">
          <a:xfrm>
            <a:off x="7842240"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总结</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0" name="TextBox 22"/>
          <p:cNvSpPr txBox="1">
            <a:spLocks noChangeArrowheads="1"/>
          </p:cNvSpPr>
          <p:nvPr/>
        </p:nvSpPr>
        <p:spPr bwMode="auto">
          <a:xfrm>
            <a:off x="7401361" y="4756554"/>
            <a:ext cx="484437" cy="246221"/>
          </a:xfrm>
          <a:prstGeom prst="rect">
            <a:avLst/>
          </a:prstGeom>
          <a:noFill/>
          <a:effectLst/>
        </p:spPr>
        <p:txBody>
          <a:bodyPr vert="horz" wrap="square">
            <a:spAutoFit/>
          </a:bodyPr>
          <a:lstStyle>
            <a:defPPr>
              <a:defRPr lang="zh-CN"/>
            </a:defPPr>
            <a:lvl1pPr algn="dist" fontAlgn="auto">
              <a:spcBef>
                <a:spcPts val="0"/>
              </a:spcBef>
              <a:spcAft>
                <a:spcPts val="0"/>
              </a:spcAft>
              <a:defRPr sz="3200" b="0">
                <a:solidFill>
                  <a:srgbClr val="68B92E"/>
                </a:solidFill>
                <a:effectLst/>
                <a:latin typeface="汉仪大黑简" panose="02010609000101010101" pitchFamily="49" charset="-122"/>
                <a:ea typeface="汉仪大黑简" panose="02010609000101010101" pitchFamily="49" charset="-122"/>
              </a:defRPr>
            </a:lvl1pPr>
          </a:lstStyle>
          <a:p>
            <a:pPr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汇报</a:t>
            </a:r>
            <a:endParaRPr lang="en-US" altLang="zh-CN" sz="10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4" name="任意多边形 53"/>
          <p:cNvSpPr/>
          <p:nvPr/>
        </p:nvSpPr>
        <p:spPr>
          <a:xfrm flipV="1">
            <a:off x="458194" y="4948500"/>
            <a:ext cx="8227613" cy="45719"/>
          </a:xfrm>
          <a:custGeom>
            <a:avLst/>
            <a:gdLst>
              <a:gd name="connsiteX0" fmla="*/ 0 w 7459980"/>
              <a:gd name="connsiteY0" fmla="*/ 0 h 0"/>
              <a:gd name="connsiteX1" fmla="*/ 7459980 w 7459980"/>
              <a:gd name="connsiteY1" fmla="*/ 0 h 0"/>
            </a:gdLst>
            <a:ahLst/>
            <a:cxnLst>
              <a:cxn ang="0">
                <a:pos x="connsiteX0" y="connsiteY0"/>
              </a:cxn>
              <a:cxn ang="0">
                <a:pos x="connsiteX1" y="connsiteY1"/>
              </a:cxn>
            </a:cxnLst>
            <a:rect l="l" t="t" r="r" b="b"/>
            <a:pathLst>
              <a:path w="7459980">
                <a:moveTo>
                  <a:pt x="0" y="0"/>
                </a:moveTo>
                <a:lnTo>
                  <a:pt x="7459980" y="0"/>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55" name="组合 54"/>
          <p:cNvGrpSpPr/>
          <p:nvPr/>
        </p:nvGrpSpPr>
        <p:grpSpPr>
          <a:xfrm>
            <a:off x="522492" y="4894338"/>
            <a:ext cx="298842" cy="56437"/>
            <a:chOff x="927522" y="4800600"/>
            <a:chExt cx="421637" cy="79627"/>
          </a:xfrm>
        </p:grpSpPr>
        <p:sp>
          <p:nvSpPr>
            <p:cNvPr id="56" name="矩形 55"/>
            <p:cNvSpPr/>
            <p:nvPr/>
          </p:nvSpPr>
          <p:spPr>
            <a:xfrm>
              <a:off x="1269532" y="4800600"/>
              <a:ext cx="79627" cy="79627"/>
            </a:xfrm>
            <a:prstGeom prst="rect">
              <a:avLst/>
            </a:prstGeom>
            <a:solidFill>
              <a:srgbClr val="0E1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7" name="矩形 56"/>
            <p:cNvSpPr/>
            <p:nvPr/>
          </p:nvSpPr>
          <p:spPr>
            <a:xfrm>
              <a:off x="1155528" y="4800600"/>
              <a:ext cx="79627" cy="79627"/>
            </a:xfrm>
            <a:prstGeom prst="rect">
              <a:avLst/>
            </a:prstGeom>
            <a:solidFill>
              <a:srgbClr val="217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8" name="矩形 57"/>
            <p:cNvSpPr/>
            <p:nvPr/>
          </p:nvSpPr>
          <p:spPr>
            <a:xfrm>
              <a:off x="927522" y="4800600"/>
              <a:ext cx="79627" cy="79627"/>
            </a:xfrm>
            <a:prstGeom prst="rect">
              <a:avLst/>
            </a:prstGeom>
            <a:solidFill>
              <a:srgbClr val="C6CD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9" name="矩形 58"/>
            <p:cNvSpPr/>
            <p:nvPr/>
          </p:nvSpPr>
          <p:spPr>
            <a:xfrm>
              <a:off x="1041525" y="4800600"/>
              <a:ext cx="79627" cy="796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
        <p:nvSpPr>
          <p:cNvPr id="63" name="TextBox 22"/>
          <p:cNvSpPr txBox="1">
            <a:spLocks noChangeArrowheads="1"/>
          </p:cNvSpPr>
          <p:nvPr/>
        </p:nvSpPr>
        <p:spPr bwMode="auto">
          <a:xfrm>
            <a:off x="8283119" y="4756554"/>
            <a:ext cx="484437" cy="253916"/>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计划</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123" name="TextBox 164"/>
          <p:cNvSpPr txBox="1">
            <a:spLocks noChangeArrowheads="1"/>
          </p:cNvSpPr>
          <p:nvPr/>
        </p:nvSpPr>
        <p:spPr bwMode="auto">
          <a:xfrm>
            <a:off x="256873" y="176381"/>
            <a:ext cx="9353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8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目录</a:t>
            </a:r>
            <a:endParaRPr lang="zh-CN" altLang="en-US" sz="28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4" name="矩形 123"/>
          <p:cNvSpPr/>
          <p:nvPr/>
        </p:nvSpPr>
        <p:spPr bwMode="auto">
          <a:xfrm>
            <a:off x="1070376" y="438014"/>
            <a:ext cx="987322" cy="261610"/>
          </a:xfrm>
          <a:prstGeom prst="rect">
            <a:avLst/>
          </a:prstGeom>
        </p:spPr>
        <p:txBody>
          <a:bodyPr wrap="none">
            <a:spAutoFit/>
          </a:bodyPr>
          <a:lstStyle/>
          <a:p>
            <a:pPr defTabSz="685800">
              <a:defRPr/>
            </a:pPr>
            <a:r>
              <a:rPr lang="en-US" altLang="zh-CN" sz="1100" spc="23" dirty="0">
                <a:solidFill>
                  <a:prstClr val="white"/>
                </a:solidFill>
                <a:latin typeface="Arial" panose="020B0604020202020204" pitchFamily="34" charset="0"/>
                <a:ea typeface="方正正纤黑简体" panose="02000000000000000000" pitchFamily="2" charset="-122"/>
                <a:cs typeface="Arial" panose="020B0604020202020204" pitchFamily="34" charset="0"/>
              </a:rPr>
              <a:t>CONTENTS</a:t>
            </a:r>
            <a:endParaRPr lang="zh-CN" altLang="en-US" sz="1100" spc="23" dirty="0">
              <a:solidFill>
                <a:prstClr val="white"/>
              </a:solidFill>
              <a:latin typeface="Arial" panose="020B0604020202020204" pitchFamily="34" charset="0"/>
              <a:ea typeface="方正正纤黑简体" panose="02000000000000000000" pitchFamily="2" charset="-122"/>
              <a:cs typeface="Arial" panose="020B0604020202020204" pitchFamily="34" charset="0"/>
            </a:endParaRPr>
          </a:p>
        </p:txBody>
      </p:sp>
      <p:pic>
        <p:nvPicPr>
          <p:cNvPr id="127" name="图片 126"/>
          <p:cNvPicPr>
            <a:picLocks noChangeAspect="1"/>
          </p:cNvPicPr>
          <p:nvPr/>
        </p:nvPicPr>
        <p:blipFill rotWithShape="1">
          <a:blip r:embed="rId15" cstate="print">
            <a:extLst>
              <a:ext uri="{28A0092B-C50C-407E-A947-70E740481C1C}">
                <a14:useLocalDpi xmlns:a14="http://schemas.microsoft.com/office/drawing/2010/main" val="0"/>
              </a:ext>
            </a:extLst>
          </a:blip>
          <a:srcRect l="16134" t="72773" r="70056" b="16027"/>
          <a:stretch>
            <a:fillRect/>
          </a:stretch>
        </p:blipFill>
        <p:spPr>
          <a:xfrm>
            <a:off x="2039702" y="896798"/>
            <a:ext cx="1000803" cy="874522"/>
          </a:xfrm>
          <a:prstGeom prst="roundRect">
            <a:avLst>
              <a:gd name="adj" fmla="val 0"/>
            </a:avLst>
          </a:prstGeom>
          <a:ln w="6350">
            <a:solidFill>
              <a:srgbClr val="2C92F4"/>
            </a:solidFill>
          </a:ln>
        </p:spPr>
      </p:pic>
      <p:pic>
        <p:nvPicPr>
          <p:cNvPr id="130" name="图片 129"/>
          <p:cNvPicPr>
            <a:picLocks noChangeAspect="1"/>
          </p:cNvPicPr>
          <p:nvPr/>
        </p:nvPicPr>
        <p:blipFill rotWithShape="1">
          <a:blip r:embed="rId9" cstate="print">
            <a:extLst>
              <a:ext uri="{28A0092B-C50C-407E-A947-70E740481C1C}">
                <a14:useLocalDpi xmlns:a14="http://schemas.microsoft.com/office/drawing/2010/main" val="0"/>
              </a:ext>
            </a:extLst>
          </a:blip>
          <a:srcRect l="40876" t="5619" r="42724" b="74479"/>
          <a:stretch>
            <a:fillRect/>
          </a:stretch>
        </p:blipFill>
        <p:spPr>
          <a:xfrm>
            <a:off x="3048314" y="3566630"/>
            <a:ext cx="992026" cy="870352"/>
          </a:xfrm>
          <a:prstGeom prst="roundRect">
            <a:avLst>
              <a:gd name="adj" fmla="val 0"/>
            </a:avLst>
          </a:prstGeom>
          <a:ln w="6350">
            <a:solidFill>
              <a:srgbClr val="2C92F4"/>
            </a:solidFill>
          </a:ln>
        </p:spPr>
      </p:pic>
      <p:pic>
        <p:nvPicPr>
          <p:cNvPr id="131" name="图片 130"/>
          <p:cNvPicPr>
            <a:picLocks noChangeAspect="1"/>
          </p:cNvPicPr>
          <p:nvPr/>
        </p:nvPicPr>
        <p:blipFill rotWithShape="1">
          <a:blip r:embed="rId8" cstate="print">
            <a:extLst>
              <a:ext uri="{28A0092B-C50C-407E-A947-70E740481C1C}">
                <a14:useLocalDpi xmlns:a14="http://schemas.microsoft.com/office/drawing/2010/main" val="0"/>
              </a:ext>
            </a:extLst>
          </a:blip>
          <a:srcRect l="71464" t="34849" r="891" b="40132"/>
          <a:stretch>
            <a:fillRect/>
          </a:stretch>
        </p:blipFill>
        <p:spPr>
          <a:xfrm flipH="1">
            <a:off x="3048832" y="1781357"/>
            <a:ext cx="994921" cy="900078"/>
          </a:xfrm>
          <a:prstGeom prst="roundRect">
            <a:avLst>
              <a:gd name="adj" fmla="val 0"/>
            </a:avLst>
          </a:prstGeom>
          <a:ln w="6350">
            <a:solidFill>
              <a:srgbClr val="2C92F4"/>
            </a:solidFill>
          </a:ln>
        </p:spPr>
      </p:pic>
      <p:pic>
        <p:nvPicPr>
          <p:cNvPr id="132" name="图片 131"/>
          <p:cNvPicPr>
            <a:picLocks noChangeAspect="1"/>
          </p:cNvPicPr>
          <p:nvPr/>
        </p:nvPicPr>
        <p:blipFill rotWithShape="1">
          <a:blip r:embed="rId9" cstate="print">
            <a:extLst>
              <a:ext uri="{28A0092B-C50C-407E-A947-70E740481C1C}">
                <a14:useLocalDpi xmlns:a14="http://schemas.microsoft.com/office/drawing/2010/main" val="0"/>
              </a:ext>
            </a:extLst>
          </a:blip>
          <a:srcRect l="3764" t="6707" r="79822" b="73392"/>
          <a:stretch>
            <a:fillRect/>
          </a:stretch>
        </p:blipFill>
        <p:spPr>
          <a:xfrm>
            <a:off x="2047148" y="2690472"/>
            <a:ext cx="992852" cy="870352"/>
          </a:xfrm>
          <a:prstGeom prst="roundRect">
            <a:avLst>
              <a:gd name="adj" fmla="val 0"/>
            </a:avLst>
          </a:prstGeom>
          <a:ln w="6350">
            <a:solidFill>
              <a:srgbClr val="2C92F4"/>
            </a:solidFill>
          </a:ln>
        </p:spPr>
      </p:pic>
      <p:grpSp>
        <p:nvGrpSpPr>
          <p:cNvPr id="53" name="组合 52"/>
          <p:cNvGrpSpPr/>
          <p:nvPr/>
        </p:nvGrpSpPr>
        <p:grpSpPr>
          <a:xfrm>
            <a:off x="4601185" y="2027342"/>
            <a:ext cx="1674607" cy="628303"/>
            <a:chOff x="4140886" y="2022677"/>
            <a:chExt cx="1674607" cy="628303"/>
          </a:xfrm>
        </p:grpSpPr>
        <p:sp>
          <p:nvSpPr>
            <p:cNvPr id="136" name="TextBox 164"/>
            <p:cNvSpPr txBox="1">
              <a:spLocks noChangeArrowheads="1"/>
            </p:cNvSpPr>
            <p:nvPr/>
          </p:nvSpPr>
          <p:spPr bwMode="auto">
            <a:xfrm>
              <a:off x="4140886" y="2022677"/>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发展历程</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7" name="矩形 136"/>
            <p:cNvSpPr/>
            <p:nvPr/>
          </p:nvSpPr>
          <p:spPr>
            <a:xfrm>
              <a:off x="4172436" y="2397064"/>
              <a:ext cx="1643057"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Development history</a:t>
              </a:r>
              <a:endParaRPr lang="zh-CN" altLang="en-US" sz="1050" dirty="0">
                <a:solidFill>
                  <a:prstClr val="black">
                    <a:lumMod val="95000"/>
                    <a:lumOff val="5000"/>
                  </a:prstClr>
                </a:solidFill>
                <a:latin typeface="Arial" panose="020B0604020202020204" pitchFamily="34" charset="0"/>
              </a:endParaRPr>
            </a:p>
          </p:txBody>
        </p:sp>
      </p:grpSp>
      <p:grpSp>
        <p:nvGrpSpPr>
          <p:cNvPr id="62" name="组合 61"/>
          <p:cNvGrpSpPr/>
          <p:nvPr/>
        </p:nvGrpSpPr>
        <p:grpSpPr>
          <a:xfrm>
            <a:off x="3579477" y="2913418"/>
            <a:ext cx="1480918" cy="617367"/>
            <a:chOff x="3143492" y="2913418"/>
            <a:chExt cx="1480918" cy="617367"/>
          </a:xfrm>
        </p:grpSpPr>
        <p:sp>
          <p:nvSpPr>
            <p:cNvPr id="138" name="TextBox 164"/>
            <p:cNvSpPr txBox="1">
              <a:spLocks noChangeArrowheads="1"/>
            </p:cNvSpPr>
            <p:nvPr/>
          </p:nvSpPr>
          <p:spPr bwMode="auto">
            <a:xfrm>
              <a:off x="3143492" y="2913418"/>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公司概况</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9" name="矩形 138"/>
            <p:cNvSpPr/>
            <p:nvPr/>
          </p:nvSpPr>
          <p:spPr>
            <a:xfrm>
              <a:off x="3228650" y="3276869"/>
              <a:ext cx="1395760"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Company profile</a:t>
              </a:r>
              <a:endParaRPr lang="zh-CN" altLang="en-US" sz="1050" dirty="0">
                <a:solidFill>
                  <a:prstClr val="black">
                    <a:lumMod val="95000"/>
                    <a:lumOff val="5000"/>
                  </a:prstClr>
                </a:solidFill>
                <a:latin typeface="Arial" panose="020B0604020202020204" pitchFamily="34" charset="0"/>
              </a:endParaRPr>
            </a:p>
          </p:txBody>
        </p:sp>
      </p:grpSp>
      <p:grpSp>
        <p:nvGrpSpPr>
          <p:cNvPr id="66" name="组合 65"/>
          <p:cNvGrpSpPr/>
          <p:nvPr/>
        </p:nvGrpSpPr>
        <p:grpSpPr>
          <a:xfrm>
            <a:off x="4611077" y="3818603"/>
            <a:ext cx="1480918" cy="625534"/>
            <a:chOff x="4153320" y="3818603"/>
            <a:chExt cx="1480918" cy="625534"/>
          </a:xfrm>
        </p:grpSpPr>
        <p:sp>
          <p:nvSpPr>
            <p:cNvPr id="140" name="TextBox 164"/>
            <p:cNvSpPr txBox="1">
              <a:spLocks noChangeArrowheads="1"/>
            </p:cNvSpPr>
            <p:nvPr/>
          </p:nvSpPr>
          <p:spPr bwMode="auto">
            <a:xfrm>
              <a:off x="4153320" y="3818603"/>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未来展望</a:t>
              </a:r>
              <a:endParaRPr lang="zh-CN" altLang="en-US" sz="2400" spc="127"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1" name="矩形 140"/>
            <p:cNvSpPr/>
            <p:nvPr/>
          </p:nvSpPr>
          <p:spPr>
            <a:xfrm>
              <a:off x="4213569" y="4190221"/>
              <a:ext cx="1379470" cy="253916"/>
            </a:xfrm>
            <a:prstGeom prst="rect">
              <a:avLst/>
            </a:prstGeom>
          </p:spPr>
          <p:txBody>
            <a:bodyPr wrap="square">
              <a:spAutoFit/>
            </a:bodyPr>
            <a:lstStyle/>
            <a:p>
              <a:pPr defTabSz="685800"/>
              <a:r>
                <a:rPr lang="en-US" altLang="zh-CN" sz="1050" dirty="0">
                  <a:solidFill>
                    <a:prstClr val="black">
                      <a:lumMod val="95000"/>
                      <a:lumOff val="5000"/>
                    </a:prstClr>
                  </a:solidFill>
                  <a:latin typeface="Arial" panose="020B0604020202020204" pitchFamily="34" charset="0"/>
                </a:rPr>
                <a:t>Future prospects</a:t>
              </a:r>
              <a:endParaRPr lang="zh-CN" altLang="en-US" sz="1050" dirty="0">
                <a:solidFill>
                  <a:prstClr val="black">
                    <a:lumMod val="95000"/>
                    <a:lumOff val="5000"/>
                  </a:prstClr>
                </a:solidFill>
                <a:latin typeface="Arial" panose="020B0604020202020204" pitchFamily="34" charset="0"/>
              </a:endParaRPr>
            </a:p>
          </p:txBody>
        </p:sp>
      </p:grpSp>
      <p:sp>
        <p:nvSpPr>
          <p:cNvPr id="88" name="TextBox 164"/>
          <p:cNvSpPr txBox="1">
            <a:spLocks noChangeArrowheads="1"/>
          </p:cNvSpPr>
          <p:nvPr/>
        </p:nvSpPr>
        <p:spPr bwMode="auto">
          <a:xfrm>
            <a:off x="3148273" y="999942"/>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1</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1" name="TextBox 164"/>
          <p:cNvSpPr txBox="1">
            <a:spLocks noChangeArrowheads="1"/>
          </p:cNvSpPr>
          <p:nvPr/>
        </p:nvSpPr>
        <p:spPr bwMode="auto">
          <a:xfrm>
            <a:off x="4153320" y="1961289"/>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2</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3" name="TextBox 164"/>
          <p:cNvSpPr txBox="1">
            <a:spLocks noChangeArrowheads="1"/>
          </p:cNvSpPr>
          <p:nvPr/>
        </p:nvSpPr>
        <p:spPr bwMode="auto">
          <a:xfrm>
            <a:off x="3149380" y="2842473"/>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3</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5" name="TextBox 164"/>
          <p:cNvSpPr txBox="1">
            <a:spLocks noChangeArrowheads="1"/>
          </p:cNvSpPr>
          <p:nvPr/>
        </p:nvSpPr>
        <p:spPr bwMode="auto">
          <a:xfrm>
            <a:off x="4180816" y="3748707"/>
            <a:ext cx="53117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en-US" altLang="zh-CN"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4</a:t>
            </a:r>
            <a:endParaRPr lang="zh-CN" altLang="en-US" sz="4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52" name="组合 51"/>
          <p:cNvGrpSpPr/>
          <p:nvPr/>
        </p:nvGrpSpPr>
        <p:grpSpPr>
          <a:xfrm>
            <a:off x="3597890" y="1044842"/>
            <a:ext cx="1480918" cy="631267"/>
            <a:chOff x="3132138" y="1090594"/>
            <a:chExt cx="1480918" cy="631267"/>
          </a:xfrm>
        </p:grpSpPr>
        <p:sp>
          <p:nvSpPr>
            <p:cNvPr id="134" name="TextBox 164"/>
            <p:cNvSpPr txBox="1">
              <a:spLocks noChangeArrowheads="1"/>
            </p:cNvSpPr>
            <p:nvPr/>
          </p:nvSpPr>
          <p:spPr bwMode="auto">
            <a:xfrm>
              <a:off x="3132138" y="1090594"/>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rPr>
                <a:t>企业文化</a:t>
              </a:r>
              <a:endParaRPr lang="zh-CN" altLang="en-US" sz="2400" spc="127" dirty="0">
                <a:solidFill>
                  <a:srgbClr val="2C92F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5" name="矩形 134"/>
            <p:cNvSpPr/>
            <p:nvPr/>
          </p:nvSpPr>
          <p:spPr>
            <a:xfrm>
              <a:off x="3182863" y="1467945"/>
              <a:ext cx="1379469" cy="253916"/>
            </a:xfrm>
            <a:prstGeom prst="rect">
              <a:avLst/>
            </a:prstGeom>
          </p:spPr>
          <p:txBody>
            <a:bodyPr wrap="square">
              <a:spAutoFit/>
            </a:bodyPr>
            <a:lstStyle/>
            <a:p>
              <a:pPr defTabSz="685800"/>
              <a:r>
                <a:rPr lang="en-US" altLang="zh-CN" sz="1050" dirty="0">
                  <a:solidFill>
                    <a:srgbClr val="2C92F4"/>
                  </a:solidFill>
                  <a:latin typeface="Arial" panose="020B0604020202020204" pitchFamily="34" charset="0"/>
                </a:rPr>
                <a:t>Corpora culture</a:t>
              </a:r>
              <a:endParaRPr lang="zh-CN" altLang="en-US" sz="1050" dirty="0">
                <a:solidFill>
                  <a:srgbClr val="2C92F4"/>
                </a:solidFill>
                <a:latin typeface="Arial" panose="020B0604020202020204" pitchFamily="34" charset="0"/>
              </a:endParaRPr>
            </a:p>
          </p:txBody>
        </p:sp>
      </p:grpSp>
      <p:sp>
        <p:nvSpPr>
          <p:cNvPr id="96" name="矩形 95"/>
          <p:cNvSpPr/>
          <p:nvPr/>
        </p:nvSpPr>
        <p:spPr>
          <a:xfrm>
            <a:off x="-17346" y="844936"/>
            <a:ext cx="9168490" cy="45719"/>
          </a:xfrm>
          <a:prstGeom prst="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10384" t="35166" r="57886" b="37127"/>
          <a:stretch>
            <a:fillRect/>
          </a:stretch>
        </p:blipFill>
        <p:spPr>
          <a:xfrm flipH="1">
            <a:off x="5071969" y="-9779"/>
            <a:ext cx="1031174" cy="900078"/>
          </a:xfrm>
          <a:prstGeom prst="roundRect">
            <a:avLst>
              <a:gd name="adj" fmla="val 0"/>
            </a:avLst>
          </a:prstGeom>
          <a:ln w="12700">
            <a:solidFill>
              <a:schemeClr val="tx1">
                <a:lumMod val="95000"/>
                <a:lumOff val="5000"/>
              </a:schemeClr>
            </a:solidFill>
          </a:ln>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62471" t="29509" r="12884" b="50753"/>
          <a:stretch>
            <a:fillRect/>
          </a:stretch>
        </p:blipFill>
        <p:spPr>
          <a:xfrm>
            <a:off x="-8612" y="-9779"/>
            <a:ext cx="1013499" cy="874522"/>
          </a:xfrm>
          <a:prstGeom prst="roundRect">
            <a:avLst>
              <a:gd name="adj" fmla="val 0"/>
            </a:avLst>
          </a:prstGeom>
          <a:ln w="12700">
            <a:solidFill>
              <a:schemeClr val="tx1">
                <a:lumMod val="95000"/>
                <a:lumOff val="5000"/>
              </a:schemeClr>
            </a:solidFill>
          </a:ln>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9548" t="43768" r="59898" b="39638"/>
          <a:stretch>
            <a:fillRect/>
          </a:stretch>
        </p:blipFill>
        <p:spPr>
          <a:xfrm>
            <a:off x="-7554" y="869346"/>
            <a:ext cx="1005298" cy="874522"/>
          </a:xfrm>
          <a:prstGeom prst="roundRect">
            <a:avLst>
              <a:gd name="adj" fmla="val 0"/>
            </a:avLst>
          </a:prstGeom>
          <a:ln w="6350">
            <a:solidFill>
              <a:schemeClr val="tx1">
                <a:lumMod val="95000"/>
                <a:lumOff val="5000"/>
              </a:schemeClr>
            </a:solidFill>
          </a:ln>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74439" t="624" r="4829" b="82782"/>
          <a:stretch>
            <a:fillRect/>
          </a:stretch>
        </p:blipFill>
        <p:spPr>
          <a:xfrm>
            <a:off x="2017307" y="-9779"/>
            <a:ext cx="1014024" cy="874522"/>
          </a:xfrm>
          <a:prstGeom prst="roundRect">
            <a:avLst>
              <a:gd name="adj" fmla="val 0"/>
            </a:avLst>
          </a:prstGeom>
          <a:ln w="12700">
            <a:solidFill>
              <a:schemeClr val="tx1">
                <a:lumMod val="95000"/>
                <a:lumOff val="5000"/>
              </a:schemeClr>
            </a:solidFill>
          </a:ln>
        </p:spPr>
      </p:pic>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1051" t="16437" r="84977" b="72363"/>
          <a:stretch>
            <a:fillRect/>
          </a:stretch>
        </p:blipFill>
        <p:spPr>
          <a:xfrm>
            <a:off x="1004347" y="-9779"/>
            <a:ext cx="1012571" cy="874522"/>
          </a:xfrm>
          <a:prstGeom prst="roundRect">
            <a:avLst>
              <a:gd name="adj" fmla="val 0"/>
            </a:avLst>
          </a:prstGeom>
          <a:ln w="12700">
            <a:solidFill>
              <a:schemeClr val="tx1">
                <a:lumMod val="95000"/>
                <a:lumOff val="5000"/>
              </a:schemeClr>
            </a:solidFill>
          </a:ln>
        </p:spPr>
      </p:pic>
      <p:pic>
        <p:nvPicPr>
          <p:cNvPr id="7" name="图片 6"/>
          <p:cNvPicPr>
            <a:picLocks noChangeAspect="1"/>
          </p:cNvPicPr>
          <p:nvPr/>
        </p:nvPicPr>
        <p:blipFill rotWithShape="1">
          <a:blip r:embed="rId6" cstate="print">
            <a:extLst>
              <a:ext uri="{28A0092B-C50C-407E-A947-70E740481C1C}">
                <a14:useLocalDpi xmlns:a14="http://schemas.microsoft.com/office/drawing/2010/main" val="0"/>
              </a:ext>
            </a:extLst>
          </a:blip>
          <a:srcRect l="40876" t="5619" r="42415" b="74480"/>
          <a:stretch>
            <a:fillRect/>
          </a:stretch>
        </p:blipFill>
        <p:spPr>
          <a:xfrm>
            <a:off x="3030266" y="-9779"/>
            <a:ext cx="1010715" cy="870352"/>
          </a:xfrm>
          <a:prstGeom prst="roundRect">
            <a:avLst>
              <a:gd name="adj" fmla="val 0"/>
            </a:avLst>
          </a:prstGeom>
          <a:ln w="12700">
            <a:solidFill>
              <a:schemeClr val="tx1">
                <a:lumMod val="95000"/>
                <a:lumOff val="5000"/>
              </a:schemeClr>
            </a:solidFill>
          </a:ln>
        </p:spPr>
      </p:pic>
      <p:pic>
        <p:nvPicPr>
          <p:cNvPr id="8" name="图片 7"/>
          <p:cNvPicPr>
            <a:picLocks noChangeAspect="1"/>
          </p:cNvPicPr>
          <p:nvPr/>
        </p:nvPicPr>
        <p:blipFill rotWithShape="1">
          <a:blip r:embed="rId7" cstate="print">
            <a:extLst>
              <a:ext uri="{28A0092B-C50C-407E-A947-70E740481C1C}">
                <a14:useLocalDpi xmlns:a14="http://schemas.microsoft.com/office/drawing/2010/main" val="0"/>
              </a:ext>
            </a:extLst>
          </a:blip>
          <a:srcRect l="50235" t="71708" r="17947" b="585"/>
          <a:stretch>
            <a:fillRect/>
          </a:stretch>
        </p:blipFill>
        <p:spPr>
          <a:xfrm flipH="1">
            <a:off x="4040415" y="-9779"/>
            <a:ext cx="1034028" cy="900078"/>
          </a:xfrm>
          <a:prstGeom prst="roundRect">
            <a:avLst>
              <a:gd name="adj" fmla="val 0"/>
            </a:avLst>
          </a:prstGeom>
          <a:ln w="12700">
            <a:solidFill>
              <a:schemeClr val="tx1">
                <a:lumMod val="95000"/>
                <a:lumOff val="5000"/>
              </a:schemeClr>
            </a:solidFill>
          </a:ln>
        </p:spPr>
      </p:pic>
      <p:pic>
        <p:nvPicPr>
          <p:cNvPr id="9" name="图片 8"/>
          <p:cNvPicPr>
            <a:picLocks noChangeAspect="1"/>
          </p:cNvPicPr>
          <p:nvPr/>
        </p:nvPicPr>
        <p:blipFill rotWithShape="1">
          <a:blip r:embed="rId8" cstate="print">
            <a:extLst>
              <a:ext uri="{28A0092B-C50C-407E-A947-70E740481C1C}">
                <a14:useLocalDpi xmlns:a14="http://schemas.microsoft.com/office/drawing/2010/main" val="0"/>
              </a:ext>
            </a:extLst>
          </a:blip>
          <a:srcRect l="66028" t="34452" r="5054" b="40529"/>
          <a:stretch>
            <a:fillRect/>
          </a:stretch>
        </p:blipFill>
        <p:spPr>
          <a:xfrm flipH="1">
            <a:off x="4033676" y="869346"/>
            <a:ext cx="1040767" cy="900078"/>
          </a:xfrm>
          <a:prstGeom prst="roundRect">
            <a:avLst>
              <a:gd name="adj" fmla="val 0"/>
            </a:avLst>
          </a:prstGeom>
          <a:ln w="6350">
            <a:solidFill>
              <a:schemeClr val="tx1">
                <a:lumMod val="95000"/>
                <a:lumOff val="5000"/>
              </a:schemeClr>
            </a:solidFill>
          </a:ln>
        </p:spPr>
      </p:pic>
      <p:pic>
        <p:nvPicPr>
          <p:cNvPr id="10" name="图片 9"/>
          <p:cNvPicPr>
            <a:picLocks noChangeAspect="1"/>
          </p:cNvPicPr>
          <p:nvPr/>
        </p:nvPicPr>
        <p:blipFill rotWithShape="1">
          <a:blip r:embed="rId8" cstate="print">
            <a:extLst>
              <a:ext uri="{28A0092B-C50C-407E-A947-70E740481C1C}">
                <a14:useLocalDpi xmlns:a14="http://schemas.microsoft.com/office/drawing/2010/main" val="0"/>
              </a:ext>
            </a:extLst>
          </a:blip>
          <a:srcRect l="37269" t="34651" r="34193" b="40330"/>
          <a:stretch>
            <a:fillRect/>
          </a:stretch>
        </p:blipFill>
        <p:spPr>
          <a:xfrm flipH="1">
            <a:off x="994627" y="870989"/>
            <a:ext cx="1027053" cy="900078"/>
          </a:xfrm>
          <a:prstGeom prst="roundRect">
            <a:avLst>
              <a:gd name="adj" fmla="val 0"/>
            </a:avLst>
          </a:prstGeom>
          <a:ln w="6350">
            <a:solidFill>
              <a:schemeClr val="tx1">
                <a:lumMod val="95000"/>
                <a:lumOff val="5000"/>
              </a:schemeClr>
            </a:solidFill>
          </a:ln>
        </p:spPr>
      </p:pic>
      <p:pic>
        <p:nvPicPr>
          <p:cNvPr id="11" name="图片 10"/>
          <p:cNvPicPr>
            <a:picLocks noChangeAspect="1"/>
          </p:cNvPicPr>
          <p:nvPr/>
        </p:nvPicPr>
        <p:blipFill rotWithShape="1">
          <a:blip r:embed="rId9" cstate="print">
            <a:extLst>
              <a:ext uri="{28A0092B-C50C-407E-A947-70E740481C1C}">
                <a14:useLocalDpi xmlns:a14="http://schemas.microsoft.com/office/drawing/2010/main" val="0"/>
              </a:ext>
            </a:extLst>
          </a:blip>
          <a:srcRect l="64936" t="10839" r="18322" b="69259"/>
          <a:stretch>
            <a:fillRect/>
          </a:stretch>
        </p:blipFill>
        <p:spPr>
          <a:xfrm>
            <a:off x="3021134" y="869346"/>
            <a:ext cx="1012704" cy="870352"/>
          </a:xfrm>
          <a:prstGeom prst="roundRect">
            <a:avLst>
              <a:gd name="adj" fmla="val 0"/>
            </a:avLst>
          </a:prstGeom>
          <a:ln w="6350">
            <a:solidFill>
              <a:schemeClr val="tx1">
                <a:lumMod val="95000"/>
                <a:lumOff val="5000"/>
              </a:schemeClr>
            </a:solidFill>
          </a:ln>
        </p:spPr>
      </p:pic>
      <p:pic>
        <p:nvPicPr>
          <p:cNvPr id="12" name="图片 11"/>
          <p:cNvPicPr>
            <a:picLocks noChangeAspect="1"/>
          </p:cNvPicPr>
          <p:nvPr/>
        </p:nvPicPr>
        <p:blipFill rotWithShape="1">
          <a:blip r:embed="rId10" cstate="print">
            <a:extLst>
              <a:ext uri="{28A0092B-C50C-407E-A947-70E740481C1C}">
                <a14:useLocalDpi xmlns:a14="http://schemas.microsoft.com/office/drawing/2010/main" val="0"/>
              </a:ext>
            </a:extLst>
          </a:blip>
          <a:srcRect l="52167" t="44840" r="33111" b="37219"/>
          <a:stretch>
            <a:fillRect/>
          </a:stretch>
        </p:blipFill>
        <p:spPr>
          <a:xfrm>
            <a:off x="5077592" y="869346"/>
            <a:ext cx="1023171" cy="889376"/>
          </a:xfrm>
          <a:prstGeom prst="roundRect">
            <a:avLst>
              <a:gd name="adj" fmla="val 0"/>
            </a:avLst>
          </a:prstGeom>
          <a:ln w="6350">
            <a:solidFill>
              <a:schemeClr val="tx1">
                <a:lumMod val="95000"/>
                <a:lumOff val="5000"/>
              </a:schemeClr>
            </a:solidFill>
          </a:ln>
        </p:spPr>
      </p:pic>
      <p:pic>
        <p:nvPicPr>
          <p:cNvPr id="13" name="图片 12"/>
          <p:cNvPicPr>
            <a:picLocks noChangeAspect="1"/>
          </p:cNvPicPr>
          <p:nvPr/>
        </p:nvPicPr>
        <p:blipFill rotWithShape="1">
          <a:blip r:embed="rId11" cstate="print">
            <a:extLst>
              <a:ext uri="{28A0092B-C50C-407E-A947-70E740481C1C}">
                <a14:useLocalDpi xmlns:a14="http://schemas.microsoft.com/office/drawing/2010/main" val="0"/>
              </a:ext>
            </a:extLst>
          </a:blip>
          <a:srcRect l="8160" t="27590" r="82316" b="60862"/>
          <a:stretch>
            <a:fillRect/>
          </a:stretch>
        </p:blipFill>
        <p:spPr>
          <a:xfrm>
            <a:off x="6103524" y="-9779"/>
            <a:ext cx="1028320" cy="889376"/>
          </a:xfrm>
          <a:prstGeom prst="roundRect">
            <a:avLst>
              <a:gd name="adj" fmla="val 0"/>
            </a:avLst>
          </a:prstGeom>
          <a:ln w="12700">
            <a:solidFill>
              <a:schemeClr val="tx1">
                <a:lumMod val="95000"/>
                <a:lumOff val="5000"/>
              </a:schemeClr>
            </a:solidFill>
          </a:ln>
        </p:spPr>
      </p:pic>
      <p:pic>
        <p:nvPicPr>
          <p:cNvPr id="14" name="图片 13"/>
          <p:cNvPicPr>
            <a:picLocks noChangeAspect="1"/>
          </p:cNvPicPr>
          <p:nvPr/>
        </p:nvPicPr>
        <p:blipFill rotWithShape="1">
          <a:blip r:embed="rId12" cstate="print">
            <a:extLst>
              <a:ext uri="{28A0092B-C50C-407E-A947-70E740481C1C}">
                <a14:useLocalDpi xmlns:a14="http://schemas.microsoft.com/office/drawing/2010/main" val="0"/>
              </a:ext>
            </a:extLst>
          </a:blip>
          <a:srcRect l="15348" t="43152" r="75078" b="45300"/>
          <a:stretch>
            <a:fillRect/>
          </a:stretch>
        </p:blipFill>
        <p:spPr>
          <a:xfrm>
            <a:off x="7133890" y="-9779"/>
            <a:ext cx="1033798" cy="889376"/>
          </a:xfrm>
          <a:prstGeom prst="roundRect">
            <a:avLst>
              <a:gd name="adj" fmla="val 0"/>
            </a:avLst>
          </a:prstGeom>
          <a:ln w="12700">
            <a:solidFill>
              <a:schemeClr val="tx1">
                <a:lumMod val="95000"/>
                <a:lumOff val="5000"/>
              </a:schemeClr>
            </a:solidFill>
          </a:ln>
        </p:spPr>
      </p:pic>
      <p:pic>
        <p:nvPicPr>
          <p:cNvPr id="15" name="图片 14"/>
          <p:cNvPicPr>
            <a:picLocks noChangeAspect="1"/>
          </p:cNvPicPr>
          <p:nvPr/>
        </p:nvPicPr>
        <p:blipFill rotWithShape="1">
          <a:blip r:embed="rId13" cstate="print">
            <a:extLst>
              <a:ext uri="{28A0092B-C50C-407E-A947-70E740481C1C}">
                <a14:useLocalDpi xmlns:a14="http://schemas.microsoft.com/office/drawing/2010/main" val="0"/>
              </a:ext>
            </a:extLst>
          </a:blip>
          <a:srcRect l="25496" t="83169" r="64993" b="5283"/>
          <a:stretch>
            <a:fillRect/>
          </a:stretch>
        </p:blipFill>
        <p:spPr>
          <a:xfrm>
            <a:off x="6102481" y="869346"/>
            <a:ext cx="1026982" cy="889376"/>
          </a:xfrm>
          <a:prstGeom prst="roundRect">
            <a:avLst>
              <a:gd name="adj" fmla="val 0"/>
            </a:avLst>
          </a:prstGeom>
          <a:ln w="6350">
            <a:solidFill>
              <a:schemeClr val="tx1">
                <a:lumMod val="95000"/>
                <a:lumOff val="5000"/>
              </a:schemeClr>
            </a:solidFill>
          </a:ln>
        </p:spPr>
      </p:pic>
      <p:pic>
        <p:nvPicPr>
          <p:cNvPr id="16" name="图片 15"/>
          <p:cNvPicPr>
            <a:picLocks noChangeAspect="1"/>
          </p:cNvPicPr>
          <p:nvPr/>
        </p:nvPicPr>
        <p:blipFill rotWithShape="1">
          <a:blip r:embed="rId12" cstate="print">
            <a:extLst>
              <a:ext uri="{28A0092B-C50C-407E-A947-70E740481C1C}">
                <a14:useLocalDpi xmlns:a14="http://schemas.microsoft.com/office/drawing/2010/main" val="0"/>
              </a:ext>
            </a:extLst>
          </a:blip>
          <a:srcRect l="32897" t="83317" r="58029" b="5135"/>
          <a:stretch>
            <a:fillRect/>
          </a:stretch>
        </p:blipFill>
        <p:spPr>
          <a:xfrm>
            <a:off x="8164259" y="-9779"/>
            <a:ext cx="979741" cy="889376"/>
          </a:xfrm>
          <a:prstGeom prst="roundRect">
            <a:avLst>
              <a:gd name="adj" fmla="val 0"/>
            </a:avLst>
          </a:prstGeom>
          <a:ln w="12700">
            <a:solidFill>
              <a:schemeClr val="tx1">
                <a:lumMod val="95000"/>
                <a:lumOff val="5000"/>
              </a:schemeClr>
            </a:solidFill>
          </a:ln>
        </p:spPr>
      </p:pic>
      <p:pic>
        <p:nvPicPr>
          <p:cNvPr id="17" name="图片 16"/>
          <p:cNvPicPr>
            <a:picLocks noChangeAspect="1"/>
          </p:cNvPicPr>
          <p:nvPr/>
        </p:nvPicPr>
        <p:blipFill rotWithShape="1">
          <a:blip r:embed="rId14" cstate="print">
            <a:extLst>
              <a:ext uri="{28A0092B-C50C-407E-A947-70E740481C1C}">
                <a14:useLocalDpi xmlns:a14="http://schemas.microsoft.com/office/drawing/2010/main" val="0"/>
              </a:ext>
            </a:extLst>
          </a:blip>
          <a:srcRect l="64039" t="67608" r="26435" b="20844"/>
          <a:stretch>
            <a:fillRect/>
          </a:stretch>
        </p:blipFill>
        <p:spPr>
          <a:xfrm>
            <a:off x="7131938" y="869346"/>
            <a:ext cx="1028606" cy="889376"/>
          </a:xfrm>
          <a:prstGeom prst="roundRect">
            <a:avLst>
              <a:gd name="adj" fmla="val 0"/>
            </a:avLst>
          </a:prstGeom>
          <a:ln w="6350">
            <a:solidFill>
              <a:schemeClr val="tx1">
                <a:lumMod val="95000"/>
                <a:lumOff val="5000"/>
              </a:schemeClr>
            </a:solidFill>
          </a:ln>
        </p:spPr>
      </p:pic>
      <p:pic>
        <p:nvPicPr>
          <p:cNvPr id="18" name="图片 17"/>
          <p:cNvPicPr>
            <a:picLocks noChangeAspect="1"/>
          </p:cNvPicPr>
          <p:nvPr/>
        </p:nvPicPr>
        <p:blipFill rotWithShape="1">
          <a:blip r:embed="rId12" cstate="print">
            <a:extLst>
              <a:ext uri="{28A0092B-C50C-407E-A947-70E740481C1C}">
                <a14:useLocalDpi xmlns:a14="http://schemas.microsoft.com/office/drawing/2010/main" val="0"/>
              </a:ext>
            </a:extLst>
          </a:blip>
          <a:srcRect l="69149" t="83294" r="21777" b="5158"/>
          <a:stretch>
            <a:fillRect/>
          </a:stretch>
        </p:blipFill>
        <p:spPr>
          <a:xfrm>
            <a:off x="8161884" y="869346"/>
            <a:ext cx="979741" cy="889376"/>
          </a:xfrm>
          <a:prstGeom prst="roundRect">
            <a:avLst>
              <a:gd name="adj" fmla="val 0"/>
            </a:avLst>
          </a:prstGeom>
          <a:ln w="6350">
            <a:solidFill>
              <a:schemeClr val="tx1">
                <a:lumMod val="95000"/>
                <a:lumOff val="5000"/>
              </a:schemeClr>
            </a:solidFill>
          </a:ln>
        </p:spPr>
      </p:pic>
      <p:pic>
        <p:nvPicPr>
          <p:cNvPr id="19" name="图片 18"/>
          <p:cNvPicPr>
            <a:picLocks noChangeAspect="1"/>
          </p:cNvPicPr>
          <p:nvPr/>
        </p:nvPicPr>
        <p:blipFill rotWithShape="1">
          <a:blip r:embed="rId15" cstate="print">
            <a:extLst>
              <a:ext uri="{28A0092B-C50C-407E-A947-70E740481C1C}">
                <a14:useLocalDpi xmlns:a14="http://schemas.microsoft.com/office/drawing/2010/main" val="0"/>
              </a:ext>
            </a:extLst>
          </a:blip>
          <a:srcRect l="16134" t="72773" r="70056" b="16027"/>
          <a:stretch>
            <a:fillRect/>
          </a:stretch>
        </p:blipFill>
        <p:spPr>
          <a:xfrm>
            <a:off x="2021003" y="869346"/>
            <a:ext cx="1000803" cy="874522"/>
          </a:xfrm>
          <a:prstGeom prst="roundRect">
            <a:avLst>
              <a:gd name="adj" fmla="val 0"/>
            </a:avLst>
          </a:prstGeom>
          <a:ln w="6350">
            <a:solidFill>
              <a:schemeClr val="tx1">
                <a:lumMod val="95000"/>
                <a:lumOff val="5000"/>
              </a:schemeClr>
            </a:solidFill>
          </a:ln>
        </p:spPr>
      </p:pic>
      <p:pic>
        <p:nvPicPr>
          <p:cNvPr id="20" name="图片 19"/>
          <p:cNvPicPr>
            <a:picLocks noChangeAspect="1"/>
          </p:cNvPicPr>
          <p:nvPr/>
        </p:nvPicPr>
        <p:blipFill rotWithShape="1">
          <a:blip r:embed="rId15" cstate="print">
            <a:extLst>
              <a:ext uri="{28A0092B-C50C-407E-A947-70E740481C1C}">
                <a14:useLocalDpi xmlns:a14="http://schemas.microsoft.com/office/drawing/2010/main" val="0"/>
              </a:ext>
            </a:extLst>
          </a:blip>
          <a:srcRect l="16135" t="72773" r="69818" b="16027"/>
          <a:stretch>
            <a:fillRect/>
          </a:stretch>
        </p:blipFill>
        <p:spPr>
          <a:xfrm>
            <a:off x="3027690" y="1737017"/>
            <a:ext cx="1018054" cy="874522"/>
          </a:xfrm>
          <a:prstGeom prst="roundRect">
            <a:avLst>
              <a:gd name="adj" fmla="val 0"/>
            </a:avLst>
          </a:prstGeom>
          <a:ln w="6350">
            <a:solidFill>
              <a:schemeClr val="tx1">
                <a:lumMod val="95000"/>
                <a:lumOff val="5000"/>
              </a:schemeClr>
            </a:solidFill>
          </a:ln>
        </p:spPr>
      </p:pic>
      <p:pic>
        <p:nvPicPr>
          <p:cNvPr id="21" name="图片 20"/>
          <p:cNvPicPr>
            <a:picLocks noChangeAspect="1"/>
          </p:cNvPicPr>
          <p:nvPr/>
        </p:nvPicPr>
        <p:blipFill rotWithShape="1">
          <a:blip r:embed="rId16" cstate="print">
            <a:extLst>
              <a:ext uri="{28A0092B-C50C-407E-A947-70E740481C1C}">
                <a14:useLocalDpi xmlns:a14="http://schemas.microsoft.com/office/drawing/2010/main" val="0"/>
              </a:ext>
            </a:extLst>
          </a:blip>
          <a:srcRect l="37595" t="74104" r="47178" b="8205"/>
          <a:stretch>
            <a:fillRect/>
          </a:stretch>
        </p:blipFill>
        <p:spPr>
          <a:xfrm>
            <a:off x="985507" y="1737017"/>
            <a:ext cx="1036174" cy="870352"/>
          </a:xfrm>
          <a:prstGeom prst="roundRect">
            <a:avLst>
              <a:gd name="adj" fmla="val 0"/>
            </a:avLst>
          </a:prstGeom>
          <a:ln w="6350">
            <a:solidFill>
              <a:schemeClr val="tx1">
                <a:lumMod val="95000"/>
                <a:lumOff val="5000"/>
              </a:schemeClr>
            </a:solidFill>
          </a:ln>
        </p:spPr>
      </p:pic>
      <p:pic>
        <p:nvPicPr>
          <p:cNvPr id="22" name="图片 21"/>
          <p:cNvPicPr>
            <a:picLocks noChangeAspect="1"/>
          </p:cNvPicPr>
          <p:nvPr/>
        </p:nvPicPr>
        <p:blipFill rotWithShape="1">
          <a:blip r:embed="rId17" cstate="print">
            <a:extLst>
              <a:ext uri="{28A0092B-C50C-407E-A947-70E740481C1C}">
                <a14:useLocalDpi xmlns:a14="http://schemas.microsoft.com/office/drawing/2010/main" val="0"/>
              </a:ext>
            </a:extLst>
          </a:blip>
          <a:srcRect l="5022" t="39767" r="78382" b="40332"/>
          <a:stretch>
            <a:fillRect/>
          </a:stretch>
        </p:blipFill>
        <p:spPr>
          <a:xfrm>
            <a:off x="2025051" y="1737017"/>
            <a:ext cx="1003899" cy="870352"/>
          </a:xfrm>
          <a:prstGeom prst="roundRect">
            <a:avLst>
              <a:gd name="adj" fmla="val 0"/>
            </a:avLst>
          </a:prstGeom>
          <a:ln w="6350">
            <a:solidFill>
              <a:schemeClr val="tx1">
                <a:lumMod val="95000"/>
                <a:lumOff val="5000"/>
              </a:schemeClr>
            </a:solidFill>
          </a:ln>
        </p:spPr>
      </p:pic>
      <p:pic>
        <p:nvPicPr>
          <p:cNvPr id="23" name="图片 22"/>
          <p:cNvPicPr>
            <a:picLocks noChangeAspect="1"/>
          </p:cNvPicPr>
          <p:nvPr/>
        </p:nvPicPr>
        <p:blipFill rotWithShape="1">
          <a:blip r:embed="rId6" cstate="print">
            <a:extLst>
              <a:ext uri="{28A0092B-C50C-407E-A947-70E740481C1C}">
                <a14:useLocalDpi xmlns:a14="http://schemas.microsoft.com/office/drawing/2010/main" val="0"/>
              </a:ext>
            </a:extLst>
          </a:blip>
          <a:srcRect l="38674" t="41724" r="44347" b="38375"/>
          <a:stretch>
            <a:fillRect/>
          </a:stretch>
        </p:blipFill>
        <p:spPr>
          <a:xfrm>
            <a:off x="4042625" y="1737017"/>
            <a:ext cx="1027056" cy="870352"/>
          </a:xfrm>
          <a:prstGeom prst="roundRect">
            <a:avLst>
              <a:gd name="adj" fmla="val 0"/>
            </a:avLst>
          </a:prstGeom>
          <a:ln w="6350">
            <a:solidFill>
              <a:schemeClr val="tx1">
                <a:lumMod val="95000"/>
                <a:lumOff val="5000"/>
              </a:schemeClr>
            </a:solidFill>
          </a:ln>
        </p:spPr>
      </p:pic>
      <p:pic>
        <p:nvPicPr>
          <p:cNvPr id="24" name="图片 23"/>
          <p:cNvPicPr>
            <a:picLocks noChangeAspect="1"/>
          </p:cNvPicPr>
          <p:nvPr/>
        </p:nvPicPr>
        <p:blipFill rotWithShape="1">
          <a:blip r:embed="rId8" cstate="print">
            <a:extLst>
              <a:ext uri="{28A0092B-C50C-407E-A947-70E740481C1C}">
                <a14:useLocalDpi xmlns:a14="http://schemas.microsoft.com/office/drawing/2010/main" val="0"/>
              </a:ext>
            </a:extLst>
          </a:blip>
          <a:srcRect l="2042" t="71336" r="69279" b="3645"/>
          <a:stretch>
            <a:fillRect/>
          </a:stretch>
        </p:blipFill>
        <p:spPr>
          <a:xfrm flipH="1">
            <a:off x="7123626" y="1737017"/>
            <a:ext cx="1032154" cy="900078"/>
          </a:xfrm>
          <a:prstGeom prst="roundRect">
            <a:avLst>
              <a:gd name="adj" fmla="val 0"/>
            </a:avLst>
          </a:prstGeom>
          <a:ln w="6350">
            <a:solidFill>
              <a:schemeClr val="tx1">
                <a:lumMod val="95000"/>
                <a:lumOff val="5000"/>
              </a:schemeClr>
            </a:solidFill>
          </a:ln>
        </p:spPr>
      </p:pic>
      <p:pic>
        <p:nvPicPr>
          <p:cNvPr id="25" name="图片 24"/>
          <p:cNvPicPr>
            <a:picLocks noChangeAspect="1"/>
          </p:cNvPicPr>
          <p:nvPr/>
        </p:nvPicPr>
        <p:blipFill rotWithShape="1">
          <a:blip r:embed="rId8" cstate="print">
            <a:extLst>
              <a:ext uri="{28A0092B-C50C-407E-A947-70E740481C1C}">
                <a14:useLocalDpi xmlns:a14="http://schemas.microsoft.com/office/drawing/2010/main" val="0"/>
              </a:ext>
            </a:extLst>
          </a:blip>
          <a:srcRect l="71464" t="34849" r="891" b="40132"/>
          <a:stretch>
            <a:fillRect/>
          </a:stretch>
        </p:blipFill>
        <p:spPr>
          <a:xfrm flipH="1">
            <a:off x="-9084" y="1737017"/>
            <a:ext cx="994921" cy="900078"/>
          </a:xfrm>
          <a:prstGeom prst="roundRect">
            <a:avLst>
              <a:gd name="adj" fmla="val 0"/>
            </a:avLst>
          </a:prstGeom>
          <a:ln w="6350">
            <a:solidFill>
              <a:schemeClr val="tx1">
                <a:lumMod val="95000"/>
                <a:lumOff val="5000"/>
              </a:schemeClr>
            </a:solidFill>
          </a:ln>
        </p:spPr>
      </p:pic>
      <p:pic>
        <p:nvPicPr>
          <p:cNvPr id="26" name="图片 25"/>
          <p:cNvPicPr>
            <a:picLocks noChangeAspect="1"/>
          </p:cNvPicPr>
          <p:nvPr/>
        </p:nvPicPr>
        <p:blipFill rotWithShape="1">
          <a:blip r:embed="rId6" cstate="print">
            <a:extLst>
              <a:ext uri="{28A0092B-C50C-407E-A947-70E740481C1C}">
                <a14:useLocalDpi xmlns:a14="http://schemas.microsoft.com/office/drawing/2010/main" val="0"/>
              </a:ext>
            </a:extLst>
          </a:blip>
          <a:srcRect l="64936" t="10839" r="18017" b="69260"/>
          <a:stretch>
            <a:fillRect/>
          </a:stretch>
        </p:blipFill>
        <p:spPr>
          <a:xfrm>
            <a:off x="6095957" y="1737017"/>
            <a:ext cx="1031124" cy="870352"/>
          </a:xfrm>
          <a:prstGeom prst="roundRect">
            <a:avLst>
              <a:gd name="adj" fmla="val 0"/>
            </a:avLst>
          </a:prstGeom>
          <a:ln w="6350">
            <a:solidFill>
              <a:schemeClr val="tx1">
                <a:lumMod val="95000"/>
                <a:lumOff val="5000"/>
              </a:schemeClr>
            </a:solidFill>
          </a:ln>
        </p:spPr>
      </p:pic>
      <p:pic>
        <p:nvPicPr>
          <p:cNvPr id="27" name="图片 26"/>
          <p:cNvPicPr>
            <a:picLocks noChangeAspect="1"/>
          </p:cNvPicPr>
          <p:nvPr/>
        </p:nvPicPr>
        <p:blipFill rotWithShape="1">
          <a:blip r:embed="rId18" cstate="print">
            <a:extLst>
              <a:ext uri="{28A0092B-C50C-407E-A947-70E740481C1C}">
                <a14:useLocalDpi xmlns:a14="http://schemas.microsoft.com/office/drawing/2010/main" val="0"/>
              </a:ext>
            </a:extLst>
          </a:blip>
          <a:srcRect l="73518" t="47335" r="11730" b="34724"/>
          <a:stretch>
            <a:fillRect/>
          </a:stretch>
        </p:blipFill>
        <p:spPr>
          <a:xfrm>
            <a:off x="5073093" y="1737017"/>
            <a:ext cx="1025288" cy="889376"/>
          </a:xfrm>
          <a:prstGeom prst="roundRect">
            <a:avLst>
              <a:gd name="adj" fmla="val 0"/>
            </a:avLst>
          </a:prstGeom>
          <a:ln w="6350">
            <a:solidFill>
              <a:schemeClr val="tx1">
                <a:lumMod val="95000"/>
                <a:lumOff val="5000"/>
              </a:schemeClr>
            </a:solidFill>
          </a:ln>
        </p:spPr>
      </p:pic>
      <p:pic>
        <p:nvPicPr>
          <p:cNvPr id="28" name="图片 27"/>
          <p:cNvPicPr>
            <a:picLocks noChangeAspect="1"/>
          </p:cNvPicPr>
          <p:nvPr/>
        </p:nvPicPr>
        <p:blipFill rotWithShape="1">
          <a:blip r:embed="rId19" cstate="print">
            <a:extLst>
              <a:ext uri="{28A0092B-C50C-407E-A947-70E740481C1C}">
                <a14:useLocalDpi xmlns:a14="http://schemas.microsoft.com/office/drawing/2010/main" val="0"/>
              </a:ext>
            </a:extLst>
          </a:blip>
          <a:srcRect l="2239" t="67162" r="88554" b="21290"/>
          <a:stretch>
            <a:fillRect/>
          </a:stretch>
        </p:blipFill>
        <p:spPr>
          <a:xfrm>
            <a:off x="8149944" y="1737017"/>
            <a:ext cx="994056" cy="889376"/>
          </a:xfrm>
          <a:prstGeom prst="roundRect">
            <a:avLst>
              <a:gd name="adj" fmla="val 0"/>
            </a:avLst>
          </a:prstGeom>
          <a:ln w="6350">
            <a:solidFill>
              <a:schemeClr val="tx1">
                <a:lumMod val="95000"/>
                <a:lumOff val="5000"/>
              </a:schemeClr>
            </a:solidFill>
          </a:ln>
        </p:spPr>
      </p:pic>
      <p:pic>
        <p:nvPicPr>
          <p:cNvPr id="29" name="图片 28"/>
          <p:cNvPicPr>
            <a:picLocks noChangeAspect="1"/>
          </p:cNvPicPr>
          <p:nvPr/>
        </p:nvPicPr>
        <p:blipFill rotWithShape="1">
          <a:blip r:embed="rId9" cstate="print">
            <a:extLst>
              <a:ext uri="{28A0092B-C50C-407E-A947-70E740481C1C}">
                <a14:useLocalDpi xmlns:a14="http://schemas.microsoft.com/office/drawing/2010/main" val="0"/>
              </a:ext>
            </a:extLst>
          </a:blip>
          <a:srcRect l="3764" t="6707" r="79822" b="73392"/>
          <a:stretch>
            <a:fillRect/>
          </a:stretch>
        </p:blipFill>
        <p:spPr>
          <a:xfrm>
            <a:off x="-9396" y="2596893"/>
            <a:ext cx="992852" cy="870352"/>
          </a:xfrm>
          <a:prstGeom prst="roundRect">
            <a:avLst>
              <a:gd name="adj" fmla="val 0"/>
            </a:avLst>
          </a:prstGeom>
          <a:ln w="6350">
            <a:solidFill>
              <a:schemeClr val="tx1">
                <a:lumMod val="95000"/>
                <a:lumOff val="5000"/>
              </a:schemeClr>
            </a:solidFill>
          </a:ln>
        </p:spPr>
      </p:pic>
      <p:pic>
        <p:nvPicPr>
          <p:cNvPr id="30" name="图片 29"/>
          <p:cNvPicPr>
            <a:picLocks noChangeAspect="1"/>
          </p:cNvPicPr>
          <p:nvPr/>
        </p:nvPicPr>
        <p:blipFill rotWithShape="1">
          <a:blip r:embed="rId20" cstate="print">
            <a:extLst>
              <a:ext uri="{28A0092B-C50C-407E-A947-70E740481C1C}">
                <a14:useLocalDpi xmlns:a14="http://schemas.microsoft.com/office/drawing/2010/main" val="0"/>
              </a:ext>
            </a:extLst>
          </a:blip>
          <a:srcRect l="73898" t="7577" r="9485" b="72522"/>
          <a:stretch>
            <a:fillRect/>
          </a:stretch>
        </p:blipFill>
        <p:spPr>
          <a:xfrm>
            <a:off x="2026238" y="2596893"/>
            <a:ext cx="1005093" cy="870352"/>
          </a:xfrm>
          <a:prstGeom prst="roundRect">
            <a:avLst>
              <a:gd name="adj" fmla="val 0"/>
            </a:avLst>
          </a:prstGeom>
          <a:ln w="6350">
            <a:solidFill>
              <a:schemeClr val="tx1">
                <a:lumMod val="95000"/>
                <a:lumOff val="5000"/>
              </a:schemeClr>
            </a:solidFill>
          </a:ln>
        </p:spPr>
      </p:pic>
      <p:pic>
        <p:nvPicPr>
          <p:cNvPr id="31" name="图片 30"/>
          <p:cNvPicPr>
            <a:picLocks noChangeAspect="1"/>
          </p:cNvPicPr>
          <p:nvPr/>
        </p:nvPicPr>
        <p:blipFill rotWithShape="1">
          <a:blip r:embed="rId21" cstate="print">
            <a:extLst>
              <a:ext uri="{28A0092B-C50C-407E-A947-70E740481C1C}">
                <a14:useLocalDpi xmlns:a14="http://schemas.microsoft.com/office/drawing/2010/main" val="0"/>
              </a:ext>
            </a:extLst>
          </a:blip>
          <a:srcRect l="2477" t="741" r="68486" b="74240"/>
          <a:stretch>
            <a:fillRect/>
          </a:stretch>
        </p:blipFill>
        <p:spPr>
          <a:xfrm flipH="1">
            <a:off x="981406" y="2596893"/>
            <a:ext cx="1045037" cy="900078"/>
          </a:xfrm>
          <a:prstGeom prst="roundRect">
            <a:avLst>
              <a:gd name="adj" fmla="val 0"/>
            </a:avLst>
          </a:prstGeom>
          <a:ln w="6350">
            <a:solidFill>
              <a:schemeClr val="tx1">
                <a:lumMod val="95000"/>
                <a:lumOff val="5000"/>
              </a:schemeClr>
            </a:solidFill>
          </a:ln>
        </p:spPr>
      </p:pic>
      <p:pic>
        <p:nvPicPr>
          <p:cNvPr id="32" name="图片 31"/>
          <p:cNvPicPr>
            <a:picLocks noChangeAspect="1"/>
          </p:cNvPicPr>
          <p:nvPr/>
        </p:nvPicPr>
        <p:blipFill rotWithShape="1">
          <a:blip r:embed="rId22" cstate="print">
            <a:extLst>
              <a:ext uri="{28A0092B-C50C-407E-A947-70E740481C1C}">
                <a14:useLocalDpi xmlns:a14="http://schemas.microsoft.com/office/drawing/2010/main" val="0"/>
              </a:ext>
            </a:extLst>
          </a:blip>
          <a:srcRect l="1050" t="16437" r="84939" b="72363"/>
          <a:stretch>
            <a:fillRect/>
          </a:stretch>
        </p:blipFill>
        <p:spPr>
          <a:xfrm>
            <a:off x="3027985" y="2596893"/>
            <a:ext cx="1015378" cy="874522"/>
          </a:xfrm>
          <a:prstGeom prst="roundRect">
            <a:avLst>
              <a:gd name="adj" fmla="val 0"/>
            </a:avLst>
          </a:prstGeom>
          <a:ln w="6350">
            <a:solidFill>
              <a:schemeClr val="tx1">
                <a:lumMod val="95000"/>
                <a:lumOff val="5000"/>
              </a:schemeClr>
            </a:solidFill>
          </a:ln>
        </p:spPr>
      </p:pic>
      <p:pic>
        <p:nvPicPr>
          <p:cNvPr id="33" name="图片 32"/>
          <p:cNvPicPr>
            <a:picLocks noChangeAspect="1"/>
          </p:cNvPicPr>
          <p:nvPr/>
        </p:nvPicPr>
        <p:blipFill rotWithShape="1">
          <a:blip r:embed="rId23" cstate="print">
            <a:extLst>
              <a:ext uri="{28A0092B-C50C-407E-A947-70E740481C1C}">
                <a14:useLocalDpi xmlns:a14="http://schemas.microsoft.com/office/drawing/2010/main" val="0"/>
              </a:ext>
            </a:extLst>
          </a:blip>
          <a:srcRect l="7443" t="780" r="79736" b="83647"/>
          <a:stretch>
            <a:fillRect/>
          </a:stretch>
        </p:blipFill>
        <p:spPr>
          <a:xfrm>
            <a:off x="5071797" y="2596893"/>
            <a:ext cx="1026584" cy="889376"/>
          </a:xfrm>
          <a:prstGeom prst="roundRect">
            <a:avLst>
              <a:gd name="adj" fmla="val 0"/>
            </a:avLst>
          </a:prstGeom>
          <a:ln w="6350">
            <a:solidFill>
              <a:schemeClr val="tx1">
                <a:lumMod val="95000"/>
                <a:lumOff val="5000"/>
              </a:schemeClr>
            </a:solidFill>
          </a:ln>
        </p:spPr>
      </p:pic>
      <p:pic>
        <p:nvPicPr>
          <p:cNvPr id="34" name="图片 33"/>
          <p:cNvPicPr>
            <a:picLocks noChangeAspect="1"/>
          </p:cNvPicPr>
          <p:nvPr/>
        </p:nvPicPr>
        <p:blipFill rotWithShape="1">
          <a:blip r:embed="rId24" cstate="print">
            <a:extLst>
              <a:ext uri="{28A0092B-C50C-407E-A947-70E740481C1C}">
                <a14:useLocalDpi xmlns:a14="http://schemas.microsoft.com/office/drawing/2010/main" val="0"/>
              </a:ext>
            </a:extLst>
          </a:blip>
          <a:srcRect l="49259" t="49267" r="40457" b="38212"/>
          <a:stretch>
            <a:fillRect/>
          </a:stretch>
        </p:blipFill>
        <p:spPr>
          <a:xfrm>
            <a:off x="4045479" y="2596893"/>
            <a:ext cx="1024202" cy="889376"/>
          </a:xfrm>
          <a:prstGeom prst="roundRect">
            <a:avLst>
              <a:gd name="adj" fmla="val 0"/>
            </a:avLst>
          </a:prstGeom>
          <a:ln w="6350">
            <a:solidFill>
              <a:schemeClr val="tx1">
                <a:lumMod val="95000"/>
                <a:lumOff val="5000"/>
              </a:schemeClr>
            </a:solidFill>
          </a:ln>
        </p:spPr>
      </p:pic>
      <p:pic>
        <p:nvPicPr>
          <p:cNvPr id="35" name="图片 34"/>
          <p:cNvPicPr>
            <a:picLocks noChangeAspect="1"/>
          </p:cNvPicPr>
          <p:nvPr/>
        </p:nvPicPr>
        <p:blipFill rotWithShape="1">
          <a:blip r:embed="rId25" cstate="print">
            <a:extLst>
              <a:ext uri="{28A0092B-C50C-407E-A947-70E740481C1C}">
                <a14:useLocalDpi xmlns:a14="http://schemas.microsoft.com/office/drawing/2010/main" val="0"/>
              </a:ext>
            </a:extLst>
          </a:blip>
          <a:srcRect l="88167" t="78193" r="1802" b="9286"/>
          <a:stretch>
            <a:fillRect/>
          </a:stretch>
        </p:blipFill>
        <p:spPr>
          <a:xfrm>
            <a:off x="8147469" y="2596893"/>
            <a:ext cx="998912" cy="889376"/>
          </a:xfrm>
          <a:prstGeom prst="roundRect">
            <a:avLst>
              <a:gd name="adj" fmla="val 0"/>
            </a:avLst>
          </a:prstGeom>
          <a:ln w="6350">
            <a:solidFill>
              <a:schemeClr val="tx1">
                <a:lumMod val="95000"/>
                <a:lumOff val="5000"/>
              </a:schemeClr>
            </a:solidFill>
          </a:ln>
        </p:spPr>
      </p:pic>
      <p:pic>
        <p:nvPicPr>
          <p:cNvPr id="36" name="图片 35"/>
          <p:cNvPicPr>
            <a:picLocks noChangeAspect="1"/>
          </p:cNvPicPr>
          <p:nvPr/>
        </p:nvPicPr>
        <p:blipFill rotWithShape="1">
          <a:blip r:embed="rId25" cstate="print">
            <a:extLst>
              <a:ext uri="{28A0092B-C50C-407E-A947-70E740481C1C}">
                <a14:useLocalDpi xmlns:a14="http://schemas.microsoft.com/office/drawing/2010/main" val="0"/>
              </a:ext>
            </a:extLst>
          </a:blip>
          <a:srcRect l="36304" t="12508" r="53376" b="74971"/>
          <a:stretch>
            <a:fillRect/>
          </a:stretch>
        </p:blipFill>
        <p:spPr>
          <a:xfrm>
            <a:off x="7125730" y="2596893"/>
            <a:ext cx="1027670" cy="889376"/>
          </a:xfrm>
          <a:prstGeom prst="roundRect">
            <a:avLst>
              <a:gd name="adj" fmla="val 0"/>
            </a:avLst>
          </a:prstGeom>
          <a:ln w="6350">
            <a:solidFill>
              <a:schemeClr val="tx1">
                <a:lumMod val="95000"/>
                <a:lumOff val="5000"/>
              </a:schemeClr>
            </a:solidFill>
          </a:ln>
        </p:spPr>
      </p:pic>
      <p:pic>
        <p:nvPicPr>
          <p:cNvPr id="37" name="图片 36"/>
          <p:cNvPicPr>
            <a:picLocks noChangeAspect="1"/>
          </p:cNvPicPr>
          <p:nvPr/>
        </p:nvPicPr>
        <p:blipFill rotWithShape="1">
          <a:blip r:embed="rId25" cstate="print">
            <a:extLst>
              <a:ext uri="{28A0092B-C50C-407E-A947-70E740481C1C}">
                <a14:useLocalDpi xmlns:a14="http://schemas.microsoft.com/office/drawing/2010/main" val="0"/>
              </a:ext>
            </a:extLst>
          </a:blip>
          <a:srcRect l="71406" t="14918" r="18271" b="72561"/>
          <a:stretch>
            <a:fillRect/>
          </a:stretch>
        </p:blipFill>
        <p:spPr>
          <a:xfrm>
            <a:off x="6101377" y="2596893"/>
            <a:ext cx="1028086" cy="889376"/>
          </a:xfrm>
          <a:prstGeom prst="roundRect">
            <a:avLst>
              <a:gd name="adj" fmla="val 0"/>
            </a:avLst>
          </a:prstGeom>
          <a:ln w="6350">
            <a:solidFill>
              <a:schemeClr val="tx1">
                <a:lumMod val="95000"/>
                <a:lumOff val="5000"/>
              </a:schemeClr>
            </a:solidFill>
          </a:ln>
        </p:spPr>
      </p:pic>
      <p:pic>
        <p:nvPicPr>
          <p:cNvPr id="38" name="图片 37"/>
          <p:cNvPicPr>
            <a:picLocks noChangeAspect="1"/>
          </p:cNvPicPr>
          <p:nvPr/>
        </p:nvPicPr>
        <p:blipFill rotWithShape="1">
          <a:blip r:embed="rId1" cstate="print">
            <a:extLst>
              <a:ext uri="{28A0092B-C50C-407E-A947-70E740481C1C}">
                <a14:useLocalDpi xmlns:a14="http://schemas.microsoft.com/office/drawing/2010/main" val="0"/>
              </a:ext>
            </a:extLst>
          </a:blip>
          <a:srcRect l="10384" t="35166" r="57886" b="37127"/>
          <a:stretch>
            <a:fillRect/>
          </a:stretch>
        </p:blipFill>
        <p:spPr>
          <a:xfrm flipH="1">
            <a:off x="7104668" y="3444979"/>
            <a:ext cx="1031174" cy="900078"/>
          </a:xfrm>
          <a:prstGeom prst="roundRect">
            <a:avLst>
              <a:gd name="adj" fmla="val 0"/>
            </a:avLst>
          </a:prstGeom>
          <a:ln w="12700">
            <a:solidFill>
              <a:schemeClr val="tx1">
                <a:lumMod val="95000"/>
                <a:lumOff val="5000"/>
              </a:schemeClr>
            </a:solidFill>
          </a:ln>
        </p:spPr>
      </p:pic>
      <p:pic>
        <p:nvPicPr>
          <p:cNvPr id="39" name="图片 38"/>
          <p:cNvPicPr>
            <a:picLocks noChangeAspect="1"/>
          </p:cNvPicPr>
          <p:nvPr/>
        </p:nvPicPr>
        <p:blipFill rotWithShape="1">
          <a:blip r:embed="rId2" cstate="print">
            <a:extLst>
              <a:ext uri="{28A0092B-C50C-407E-A947-70E740481C1C}">
                <a14:useLocalDpi xmlns:a14="http://schemas.microsoft.com/office/drawing/2010/main" val="0"/>
              </a:ext>
            </a:extLst>
          </a:blip>
          <a:srcRect l="62471" t="29509" r="12884" b="50753"/>
          <a:stretch>
            <a:fillRect/>
          </a:stretch>
        </p:blipFill>
        <p:spPr>
          <a:xfrm>
            <a:off x="3069010" y="3444979"/>
            <a:ext cx="1013499" cy="874522"/>
          </a:xfrm>
          <a:prstGeom prst="roundRect">
            <a:avLst>
              <a:gd name="adj" fmla="val 0"/>
            </a:avLst>
          </a:prstGeom>
          <a:ln w="12700">
            <a:solidFill>
              <a:schemeClr val="tx1">
                <a:lumMod val="95000"/>
                <a:lumOff val="5000"/>
              </a:schemeClr>
            </a:solidFill>
          </a:ln>
        </p:spPr>
      </p:pic>
      <p:pic>
        <p:nvPicPr>
          <p:cNvPr id="40" name="图片 39"/>
          <p:cNvPicPr>
            <a:picLocks noChangeAspect="1"/>
          </p:cNvPicPr>
          <p:nvPr/>
        </p:nvPicPr>
        <p:blipFill rotWithShape="1">
          <a:blip r:embed="rId4" cstate="print">
            <a:extLst>
              <a:ext uri="{28A0092B-C50C-407E-A947-70E740481C1C}">
                <a14:useLocalDpi xmlns:a14="http://schemas.microsoft.com/office/drawing/2010/main" val="0"/>
              </a:ext>
            </a:extLst>
          </a:blip>
          <a:srcRect l="74439" t="624" r="4829" b="82782"/>
          <a:stretch>
            <a:fillRect/>
          </a:stretch>
        </p:blipFill>
        <p:spPr>
          <a:xfrm>
            <a:off x="5113605" y="3444979"/>
            <a:ext cx="1014024" cy="874522"/>
          </a:xfrm>
          <a:prstGeom prst="roundRect">
            <a:avLst>
              <a:gd name="adj" fmla="val 0"/>
            </a:avLst>
          </a:prstGeom>
          <a:ln w="12700">
            <a:solidFill>
              <a:schemeClr val="tx1">
                <a:lumMod val="95000"/>
                <a:lumOff val="5000"/>
              </a:schemeClr>
            </a:solidFill>
          </a:ln>
        </p:spPr>
      </p:pic>
      <p:pic>
        <p:nvPicPr>
          <p:cNvPr id="41" name="图片 40"/>
          <p:cNvPicPr>
            <a:picLocks noChangeAspect="1"/>
          </p:cNvPicPr>
          <p:nvPr/>
        </p:nvPicPr>
        <p:blipFill rotWithShape="1">
          <a:blip r:embed="rId5" cstate="print">
            <a:extLst>
              <a:ext uri="{28A0092B-C50C-407E-A947-70E740481C1C}">
                <a14:useLocalDpi xmlns:a14="http://schemas.microsoft.com/office/drawing/2010/main" val="0"/>
              </a:ext>
            </a:extLst>
          </a:blip>
          <a:srcRect l="394" t="16437" r="85634" b="72363"/>
          <a:stretch>
            <a:fillRect/>
          </a:stretch>
        </p:blipFill>
        <p:spPr>
          <a:xfrm>
            <a:off x="8134494" y="3444979"/>
            <a:ext cx="1012571" cy="874522"/>
          </a:xfrm>
          <a:prstGeom prst="roundRect">
            <a:avLst>
              <a:gd name="adj" fmla="val 0"/>
            </a:avLst>
          </a:prstGeom>
          <a:ln w="12700">
            <a:solidFill>
              <a:schemeClr val="tx1">
                <a:lumMod val="95000"/>
                <a:lumOff val="5000"/>
              </a:schemeClr>
            </a:solidFill>
          </a:ln>
        </p:spPr>
      </p:pic>
      <p:pic>
        <p:nvPicPr>
          <p:cNvPr id="42" name="图片 41"/>
          <p:cNvPicPr>
            <a:picLocks noChangeAspect="1"/>
          </p:cNvPicPr>
          <p:nvPr/>
        </p:nvPicPr>
        <p:blipFill rotWithShape="1">
          <a:blip r:embed="rId6" cstate="print">
            <a:extLst>
              <a:ext uri="{28A0092B-C50C-407E-A947-70E740481C1C}">
                <a14:useLocalDpi xmlns:a14="http://schemas.microsoft.com/office/drawing/2010/main" val="0"/>
              </a:ext>
            </a:extLst>
          </a:blip>
          <a:srcRect l="40876" t="5619" r="42415" b="74480"/>
          <a:stretch>
            <a:fillRect/>
          </a:stretch>
        </p:blipFill>
        <p:spPr>
          <a:xfrm>
            <a:off x="2059646" y="3444979"/>
            <a:ext cx="1010715" cy="870352"/>
          </a:xfrm>
          <a:prstGeom prst="roundRect">
            <a:avLst>
              <a:gd name="adj" fmla="val 0"/>
            </a:avLst>
          </a:prstGeom>
          <a:ln w="12700">
            <a:solidFill>
              <a:schemeClr val="tx1">
                <a:lumMod val="95000"/>
                <a:lumOff val="5000"/>
              </a:schemeClr>
            </a:solidFill>
          </a:ln>
        </p:spPr>
      </p:pic>
      <p:pic>
        <p:nvPicPr>
          <p:cNvPr id="43" name="图片 42"/>
          <p:cNvPicPr>
            <a:picLocks noChangeAspect="1"/>
          </p:cNvPicPr>
          <p:nvPr/>
        </p:nvPicPr>
        <p:blipFill rotWithShape="1">
          <a:blip r:embed="rId7" cstate="print">
            <a:extLst>
              <a:ext uri="{28A0092B-C50C-407E-A947-70E740481C1C}">
                <a14:useLocalDpi xmlns:a14="http://schemas.microsoft.com/office/drawing/2010/main" val="0"/>
              </a:ext>
            </a:extLst>
          </a:blip>
          <a:srcRect l="50235" t="71708" r="17947" b="585"/>
          <a:stretch>
            <a:fillRect/>
          </a:stretch>
        </p:blipFill>
        <p:spPr>
          <a:xfrm flipH="1">
            <a:off x="0" y="3444979"/>
            <a:ext cx="1034028" cy="900078"/>
          </a:xfrm>
          <a:prstGeom prst="roundRect">
            <a:avLst>
              <a:gd name="adj" fmla="val 0"/>
            </a:avLst>
          </a:prstGeom>
          <a:ln w="12700">
            <a:solidFill>
              <a:schemeClr val="tx1">
                <a:lumMod val="95000"/>
                <a:lumOff val="5000"/>
              </a:schemeClr>
            </a:solidFill>
          </a:ln>
        </p:spPr>
      </p:pic>
      <p:pic>
        <p:nvPicPr>
          <p:cNvPr id="44" name="图片 43"/>
          <p:cNvPicPr>
            <a:picLocks noChangeAspect="1"/>
          </p:cNvPicPr>
          <p:nvPr/>
        </p:nvPicPr>
        <p:blipFill rotWithShape="1">
          <a:blip r:embed="rId11" cstate="print">
            <a:extLst>
              <a:ext uri="{28A0092B-C50C-407E-A947-70E740481C1C}">
                <a14:useLocalDpi xmlns:a14="http://schemas.microsoft.com/office/drawing/2010/main" val="0"/>
              </a:ext>
            </a:extLst>
          </a:blip>
          <a:srcRect l="8160" t="27590" r="82316" b="60862"/>
          <a:stretch>
            <a:fillRect/>
          </a:stretch>
        </p:blipFill>
        <p:spPr>
          <a:xfrm>
            <a:off x="1032677" y="3444979"/>
            <a:ext cx="1028320" cy="889376"/>
          </a:xfrm>
          <a:prstGeom prst="roundRect">
            <a:avLst>
              <a:gd name="adj" fmla="val 0"/>
            </a:avLst>
          </a:prstGeom>
          <a:ln w="12700">
            <a:solidFill>
              <a:schemeClr val="tx1">
                <a:lumMod val="95000"/>
                <a:lumOff val="5000"/>
              </a:schemeClr>
            </a:solidFill>
          </a:ln>
        </p:spPr>
      </p:pic>
      <p:pic>
        <p:nvPicPr>
          <p:cNvPr id="45" name="图片 44"/>
          <p:cNvPicPr>
            <a:picLocks noChangeAspect="1"/>
          </p:cNvPicPr>
          <p:nvPr/>
        </p:nvPicPr>
        <p:blipFill rotWithShape="1">
          <a:blip r:embed="rId12" cstate="print">
            <a:extLst>
              <a:ext uri="{28A0092B-C50C-407E-A947-70E740481C1C}">
                <a14:useLocalDpi xmlns:a14="http://schemas.microsoft.com/office/drawing/2010/main" val="0"/>
              </a:ext>
            </a:extLst>
          </a:blip>
          <a:srcRect l="15348" t="43152" r="75078" b="45300"/>
          <a:stretch>
            <a:fillRect/>
          </a:stretch>
        </p:blipFill>
        <p:spPr>
          <a:xfrm>
            <a:off x="4081158" y="3444979"/>
            <a:ext cx="1033798" cy="889376"/>
          </a:xfrm>
          <a:prstGeom prst="roundRect">
            <a:avLst>
              <a:gd name="adj" fmla="val 0"/>
            </a:avLst>
          </a:prstGeom>
          <a:ln w="12700">
            <a:solidFill>
              <a:schemeClr val="tx1">
                <a:lumMod val="95000"/>
                <a:lumOff val="5000"/>
              </a:schemeClr>
            </a:solidFill>
          </a:ln>
        </p:spPr>
      </p:pic>
      <p:pic>
        <p:nvPicPr>
          <p:cNvPr id="46" name="图片 45"/>
          <p:cNvPicPr>
            <a:picLocks noChangeAspect="1"/>
          </p:cNvPicPr>
          <p:nvPr/>
        </p:nvPicPr>
        <p:blipFill rotWithShape="1">
          <a:blip r:embed="rId12" cstate="print">
            <a:extLst>
              <a:ext uri="{28A0092B-C50C-407E-A947-70E740481C1C}">
                <a14:useLocalDpi xmlns:a14="http://schemas.microsoft.com/office/drawing/2010/main" val="0"/>
              </a:ext>
            </a:extLst>
          </a:blip>
          <a:srcRect l="32897" t="83317" r="58029" b="5135"/>
          <a:stretch>
            <a:fillRect/>
          </a:stretch>
        </p:blipFill>
        <p:spPr>
          <a:xfrm>
            <a:off x="6126278" y="3444979"/>
            <a:ext cx="979741" cy="889376"/>
          </a:xfrm>
          <a:prstGeom prst="roundRect">
            <a:avLst>
              <a:gd name="adj" fmla="val 0"/>
            </a:avLst>
          </a:prstGeom>
          <a:ln w="12700">
            <a:solidFill>
              <a:schemeClr val="tx1">
                <a:lumMod val="95000"/>
                <a:lumOff val="5000"/>
              </a:schemeClr>
            </a:solidFill>
          </a:ln>
        </p:spPr>
      </p:pic>
      <p:sp>
        <p:nvSpPr>
          <p:cNvPr id="47" name="矩形 46"/>
          <p:cNvSpPr/>
          <p:nvPr/>
        </p:nvSpPr>
        <p:spPr>
          <a:xfrm>
            <a:off x="-17346" y="3593545"/>
            <a:ext cx="9178692" cy="1549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66" name="任意多边形 65"/>
          <p:cNvSpPr/>
          <p:nvPr/>
        </p:nvSpPr>
        <p:spPr>
          <a:xfrm>
            <a:off x="-9525" y="-9780"/>
            <a:ext cx="9176317" cy="3602568"/>
          </a:xfrm>
          <a:custGeom>
            <a:avLst/>
            <a:gdLst>
              <a:gd name="connsiteX0" fmla="*/ 3910259 w 9176317"/>
              <a:gd name="connsiteY0" fmla="*/ 1120107 h 3602568"/>
              <a:gd name="connsiteX1" fmla="*/ 4159108 w 9176317"/>
              <a:gd name="connsiteY1" fmla="*/ 1799621 h 3602568"/>
              <a:gd name="connsiteX2" fmla="*/ 3915615 w 9176317"/>
              <a:gd name="connsiteY2" fmla="*/ 2488783 h 3602568"/>
              <a:gd name="connsiteX3" fmla="*/ 3665575 w 9176317"/>
              <a:gd name="connsiteY3" fmla="*/ 1771115 h 3602568"/>
              <a:gd name="connsiteX4" fmla="*/ 3910259 w 9176317"/>
              <a:gd name="connsiteY4" fmla="*/ 1120107 h 3602568"/>
              <a:gd name="connsiteX5" fmla="*/ 6174437 w 9176317"/>
              <a:gd name="connsiteY5" fmla="*/ 811751 h 3602568"/>
              <a:gd name="connsiteX6" fmla="*/ 6060647 w 9176317"/>
              <a:gd name="connsiteY6" fmla="*/ 1934722 h 3602568"/>
              <a:gd name="connsiteX7" fmla="*/ 6348763 w 9176317"/>
              <a:gd name="connsiteY7" fmla="*/ 1986535 h 3602568"/>
              <a:gd name="connsiteX8" fmla="*/ 6638666 w 9176317"/>
              <a:gd name="connsiteY8" fmla="*/ 1781656 h 3602568"/>
              <a:gd name="connsiteX9" fmla="*/ 6900752 w 9176317"/>
              <a:gd name="connsiteY9" fmla="*/ 2107977 h 3602568"/>
              <a:gd name="connsiteX10" fmla="*/ 6638666 w 9176317"/>
              <a:gd name="connsiteY10" fmla="*/ 2488932 h 3602568"/>
              <a:gd name="connsiteX11" fmla="*/ 6356201 w 9176317"/>
              <a:gd name="connsiteY11" fmla="*/ 2125199 h 3602568"/>
              <a:gd name="connsiteX12" fmla="*/ 5995349 w 9176317"/>
              <a:gd name="connsiteY12" fmla="*/ 2235506 h 3602568"/>
              <a:gd name="connsiteX13" fmla="*/ 6649227 w 9176317"/>
              <a:gd name="connsiteY13" fmla="*/ 2825051 h 3602568"/>
              <a:gd name="connsiteX14" fmla="*/ 7274693 w 9176317"/>
              <a:gd name="connsiteY14" fmla="*/ 2098179 h 3602568"/>
              <a:gd name="connsiteX15" fmla="*/ 6663505 w 9176317"/>
              <a:gd name="connsiteY15" fmla="*/ 1417329 h 3602568"/>
              <a:gd name="connsiteX16" fmla="*/ 6481890 w 9176317"/>
              <a:gd name="connsiteY16" fmla="*/ 1473003 h 3602568"/>
              <a:gd name="connsiteX17" fmla="*/ 6516101 w 9176317"/>
              <a:gd name="connsiteY17" fmla="*/ 1166725 h 3602568"/>
              <a:gd name="connsiteX18" fmla="*/ 7191249 w 9176317"/>
              <a:gd name="connsiteY18" fmla="*/ 1166725 h 3602568"/>
              <a:gd name="connsiteX19" fmla="*/ 7191249 w 9176317"/>
              <a:gd name="connsiteY19" fmla="*/ 811751 h 3602568"/>
              <a:gd name="connsiteX20" fmla="*/ 5321986 w 9176317"/>
              <a:gd name="connsiteY20" fmla="*/ 811751 h 3602568"/>
              <a:gd name="connsiteX21" fmla="*/ 4745901 w 9176317"/>
              <a:gd name="connsiteY21" fmla="*/ 1323946 h 3602568"/>
              <a:gd name="connsiteX22" fmla="*/ 4745901 w 9176317"/>
              <a:gd name="connsiteY22" fmla="*/ 1697774 h 3602568"/>
              <a:gd name="connsiteX23" fmla="*/ 5259217 w 9176317"/>
              <a:gd name="connsiteY23" fmla="*/ 1427572 h 3602568"/>
              <a:gd name="connsiteX24" fmla="*/ 5259217 w 9176317"/>
              <a:gd name="connsiteY24" fmla="*/ 2787786 h 3602568"/>
              <a:gd name="connsiteX25" fmla="*/ 5642975 w 9176317"/>
              <a:gd name="connsiteY25" fmla="*/ 2787786 h 3602568"/>
              <a:gd name="connsiteX26" fmla="*/ 5642975 w 9176317"/>
              <a:gd name="connsiteY26" fmla="*/ 811751 h 3602568"/>
              <a:gd name="connsiteX27" fmla="*/ 2579301 w 9176317"/>
              <a:gd name="connsiteY27" fmla="*/ 774486 h 3602568"/>
              <a:gd name="connsiteX28" fmla="*/ 1929588 w 9176317"/>
              <a:gd name="connsiteY28" fmla="*/ 1294106 h 3602568"/>
              <a:gd name="connsiteX29" fmla="*/ 2273484 w 9176317"/>
              <a:gd name="connsiteY29" fmla="*/ 1436927 h 3602568"/>
              <a:gd name="connsiteX30" fmla="*/ 2547469 w 9176317"/>
              <a:gd name="connsiteY30" fmla="*/ 1129460 h 3602568"/>
              <a:gd name="connsiteX31" fmla="*/ 2788286 w 9176317"/>
              <a:gd name="connsiteY31" fmla="*/ 1380510 h 3602568"/>
              <a:gd name="connsiteX32" fmla="*/ 2471907 w 9176317"/>
              <a:gd name="connsiteY32" fmla="*/ 1850395 h 3602568"/>
              <a:gd name="connsiteX33" fmla="*/ 1901624 w 9176317"/>
              <a:gd name="connsiteY33" fmla="*/ 2551287 h 3602568"/>
              <a:gd name="connsiteX34" fmla="*/ 1901624 w 9176317"/>
              <a:gd name="connsiteY34" fmla="*/ 2787786 h 3602568"/>
              <a:gd name="connsiteX35" fmla="*/ 3153451 w 9176317"/>
              <a:gd name="connsiteY35" fmla="*/ 2787786 h 3602568"/>
              <a:gd name="connsiteX36" fmla="*/ 3153451 w 9176317"/>
              <a:gd name="connsiteY36" fmla="*/ 2442167 h 3602568"/>
              <a:gd name="connsiteX37" fmla="*/ 2360052 w 9176317"/>
              <a:gd name="connsiteY37" fmla="*/ 2442167 h 3602568"/>
              <a:gd name="connsiteX38" fmla="*/ 2740836 w 9176317"/>
              <a:gd name="connsiteY38" fmla="*/ 2092536 h 3602568"/>
              <a:gd name="connsiteX39" fmla="*/ 3171599 w 9176317"/>
              <a:gd name="connsiteY39" fmla="*/ 1360914 h 3602568"/>
              <a:gd name="connsiteX40" fmla="*/ 2579301 w 9176317"/>
              <a:gd name="connsiteY40" fmla="*/ 774486 h 3602568"/>
              <a:gd name="connsiteX41" fmla="*/ 3906988 w 9176317"/>
              <a:gd name="connsiteY41" fmla="*/ 765578 h 3602568"/>
              <a:gd name="connsiteX42" fmla="*/ 3291039 w 9176317"/>
              <a:gd name="connsiteY42" fmla="*/ 1799322 h 3602568"/>
              <a:gd name="connsiteX43" fmla="*/ 3917102 w 9176317"/>
              <a:gd name="connsiteY43" fmla="*/ 2825051 h 3602568"/>
              <a:gd name="connsiteX44" fmla="*/ 4542867 w 9176317"/>
              <a:gd name="connsiteY44" fmla="*/ 1828125 h 3602568"/>
              <a:gd name="connsiteX45" fmla="*/ 3906988 w 9176317"/>
              <a:gd name="connsiteY45" fmla="*/ 765578 h 3602568"/>
              <a:gd name="connsiteX46" fmla="*/ 0 w 9176317"/>
              <a:gd name="connsiteY46" fmla="*/ 0 h 3602568"/>
              <a:gd name="connsiteX47" fmla="*/ 9170871 w 9176317"/>
              <a:gd name="connsiteY47" fmla="*/ 0 h 3602568"/>
              <a:gd name="connsiteX48" fmla="*/ 9170871 w 9176317"/>
              <a:gd name="connsiteY48" fmla="*/ 140412 h 3602568"/>
              <a:gd name="connsiteX49" fmla="*/ 9176317 w 9176317"/>
              <a:gd name="connsiteY49" fmla="*/ 140412 h 3602568"/>
              <a:gd name="connsiteX50" fmla="*/ 9176317 w 9176317"/>
              <a:gd name="connsiteY50" fmla="*/ 3480490 h 3602568"/>
              <a:gd name="connsiteX51" fmla="*/ 9158971 w 9176317"/>
              <a:gd name="connsiteY51" fmla="*/ 3480490 h 3602568"/>
              <a:gd name="connsiteX52" fmla="*/ 9158971 w 9176317"/>
              <a:gd name="connsiteY52" fmla="*/ 3601108 h 3602568"/>
              <a:gd name="connsiteX53" fmla="*/ 9158971 w 9176317"/>
              <a:gd name="connsiteY53" fmla="*/ 3602568 h 3602568"/>
              <a:gd name="connsiteX54" fmla="*/ 0 w 9176317"/>
              <a:gd name="connsiteY54" fmla="*/ 3602568 h 3602568"/>
              <a:gd name="connsiteX55" fmla="*/ 0 w 9176317"/>
              <a:gd name="connsiteY55" fmla="*/ 3601108 h 3602568"/>
              <a:gd name="connsiteX56" fmla="*/ 0 w 9176317"/>
              <a:gd name="connsiteY56" fmla="*/ 3480490 h 3602568"/>
              <a:gd name="connsiteX57" fmla="*/ 0 w 9176317"/>
              <a:gd name="connsiteY57" fmla="*/ 192427 h 3602568"/>
              <a:gd name="connsiteX58" fmla="*/ 0 w 9176317"/>
              <a:gd name="connsiteY58" fmla="*/ 140412 h 360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9176317" h="3602568">
                <a:moveTo>
                  <a:pt x="3910259" y="1120107"/>
                </a:moveTo>
                <a:cubicBezTo>
                  <a:pt x="4076158" y="1120107"/>
                  <a:pt x="4159108" y="1346612"/>
                  <a:pt x="4159108" y="1799621"/>
                </a:cubicBezTo>
                <a:cubicBezTo>
                  <a:pt x="4159108" y="2258865"/>
                  <a:pt x="4077943" y="2488585"/>
                  <a:pt x="3915615" y="2488783"/>
                </a:cubicBezTo>
                <a:cubicBezTo>
                  <a:pt x="3748922" y="2488585"/>
                  <a:pt x="3665575" y="2249363"/>
                  <a:pt x="3665575" y="1771115"/>
                </a:cubicBezTo>
                <a:cubicBezTo>
                  <a:pt x="3671228" y="1354035"/>
                  <a:pt x="3752790" y="1137032"/>
                  <a:pt x="3910259" y="1120107"/>
                </a:cubicBezTo>
                <a:close/>
                <a:moveTo>
                  <a:pt x="6174437" y="811751"/>
                </a:moveTo>
                <a:lnTo>
                  <a:pt x="6060647" y="1934722"/>
                </a:lnTo>
                <a:lnTo>
                  <a:pt x="6348763" y="1986535"/>
                </a:lnTo>
                <a:cubicBezTo>
                  <a:pt x="6411832" y="1843714"/>
                  <a:pt x="6508465" y="1775421"/>
                  <a:pt x="6638666" y="1781656"/>
                </a:cubicBezTo>
                <a:cubicBezTo>
                  <a:pt x="6807640" y="1792940"/>
                  <a:pt x="6895001" y="1901713"/>
                  <a:pt x="6900752" y="2107977"/>
                </a:cubicBezTo>
                <a:cubicBezTo>
                  <a:pt x="6894803" y="2356404"/>
                  <a:pt x="6807441" y="2483389"/>
                  <a:pt x="6638666" y="2488932"/>
                </a:cubicBezTo>
                <a:cubicBezTo>
                  <a:pt x="6488435" y="2488635"/>
                  <a:pt x="6394280" y="2367391"/>
                  <a:pt x="6356201" y="2125199"/>
                </a:cubicBezTo>
                <a:lnTo>
                  <a:pt x="5995349" y="2235506"/>
                </a:lnTo>
                <a:cubicBezTo>
                  <a:pt x="6060300" y="2628537"/>
                  <a:pt x="6278260" y="2825051"/>
                  <a:pt x="6649227" y="2825051"/>
                </a:cubicBezTo>
                <a:cubicBezTo>
                  <a:pt x="7059758" y="2811986"/>
                  <a:pt x="7268248" y="2569696"/>
                  <a:pt x="7274693" y="2098179"/>
                </a:cubicBezTo>
                <a:cubicBezTo>
                  <a:pt x="7255554" y="1663974"/>
                  <a:pt x="7051827" y="1437026"/>
                  <a:pt x="6663505" y="1417329"/>
                </a:cubicBezTo>
                <a:cubicBezTo>
                  <a:pt x="6563947" y="1417329"/>
                  <a:pt x="6503408" y="1435886"/>
                  <a:pt x="6481890" y="1473003"/>
                </a:cubicBezTo>
                <a:lnTo>
                  <a:pt x="6516101" y="1166725"/>
                </a:lnTo>
                <a:lnTo>
                  <a:pt x="7191249" y="1166725"/>
                </a:lnTo>
                <a:lnTo>
                  <a:pt x="7191249" y="811751"/>
                </a:lnTo>
                <a:close/>
                <a:moveTo>
                  <a:pt x="5321986" y="811751"/>
                </a:moveTo>
                <a:cubicBezTo>
                  <a:pt x="5232739" y="1027911"/>
                  <a:pt x="5040712" y="1198643"/>
                  <a:pt x="4745901" y="1323946"/>
                </a:cubicBezTo>
                <a:lnTo>
                  <a:pt x="4745901" y="1697774"/>
                </a:lnTo>
                <a:cubicBezTo>
                  <a:pt x="4966934" y="1640073"/>
                  <a:pt x="5138040" y="1550005"/>
                  <a:pt x="5259217" y="1427572"/>
                </a:cubicBezTo>
                <a:lnTo>
                  <a:pt x="5259217" y="2787786"/>
                </a:lnTo>
                <a:lnTo>
                  <a:pt x="5642975" y="2787786"/>
                </a:lnTo>
                <a:lnTo>
                  <a:pt x="5642975" y="811751"/>
                </a:lnTo>
                <a:close/>
                <a:moveTo>
                  <a:pt x="2579301" y="774486"/>
                </a:moveTo>
                <a:cubicBezTo>
                  <a:pt x="2261980" y="774486"/>
                  <a:pt x="2045410" y="947693"/>
                  <a:pt x="1929588" y="1294106"/>
                </a:cubicBezTo>
                <a:lnTo>
                  <a:pt x="2273484" y="1436927"/>
                </a:lnTo>
                <a:cubicBezTo>
                  <a:pt x="2344483" y="1237491"/>
                  <a:pt x="2435813" y="1135003"/>
                  <a:pt x="2547469" y="1129460"/>
                </a:cubicBezTo>
                <a:cubicBezTo>
                  <a:pt x="2708013" y="1129460"/>
                  <a:pt x="2788286" y="1213143"/>
                  <a:pt x="2788286" y="1380510"/>
                </a:cubicBezTo>
                <a:cubicBezTo>
                  <a:pt x="2794532" y="1513335"/>
                  <a:pt x="2689074" y="1669963"/>
                  <a:pt x="2471907" y="1850395"/>
                </a:cubicBezTo>
                <a:cubicBezTo>
                  <a:pt x="2224101" y="2053294"/>
                  <a:pt x="2034007" y="2286924"/>
                  <a:pt x="1901624" y="2551287"/>
                </a:cubicBezTo>
                <a:lnTo>
                  <a:pt x="1901624" y="2787786"/>
                </a:lnTo>
                <a:lnTo>
                  <a:pt x="3153451" y="2787786"/>
                </a:lnTo>
                <a:lnTo>
                  <a:pt x="3153451" y="2442167"/>
                </a:lnTo>
                <a:lnTo>
                  <a:pt x="2360052" y="2442167"/>
                </a:lnTo>
                <a:cubicBezTo>
                  <a:pt x="2453959" y="2331909"/>
                  <a:pt x="2580887" y="2215365"/>
                  <a:pt x="2740836" y="2092536"/>
                </a:cubicBezTo>
                <a:cubicBezTo>
                  <a:pt x="3040802" y="1856679"/>
                  <a:pt x="3184391" y="1612804"/>
                  <a:pt x="3171599" y="1360914"/>
                </a:cubicBezTo>
                <a:cubicBezTo>
                  <a:pt x="3146014" y="989856"/>
                  <a:pt x="2948582" y="794379"/>
                  <a:pt x="2579301" y="774486"/>
                </a:cubicBezTo>
                <a:close/>
                <a:moveTo>
                  <a:pt x="3906988" y="765578"/>
                </a:moveTo>
                <a:cubicBezTo>
                  <a:pt x="3509049" y="785076"/>
                  <a:pt x="3303732" y="1129658"/>
                  <a:pt x="3291039" y="1799322"/>
                </a:cubicBezTo>
                <a:cubicBezTo>
                  <a:pt x="3291039" y="2489278"/>
                  <a:pt x="3499727" y="2831188"/>
                  <a:pt x="3917102" y="2825051"/>
                </a:cubicBezTo>
                <a:cubicBezTo>
                  <a:pt x="4334277" y="2818519"/>
                  <a:pt x="4542867" y="2486210"/>
                  <a:pt x="4542867" y="1828125"/>
                </a:cubicBezTo>
                <a:cubicBezTo>
                  <a:pt x="4536222" y="1139258"/>
                  <a:pt x="4324262" y="785076"/>
                  <a:pt x="3906988" y="765578"/>
                </a:cubicBezTo>
                <a:close/>
                <a:moveTo>
                  <a:pt x="0" y="0"/>
                </a:moveTo>
                <a:lnTo>
                  <a:pt x="9170871" y="0"/>
                </a:lnTo>
                <a:lnTo>
                  <a:pt x="9170871" y="140412"/>
                </a:lnTo>
                <a:lnTo>
                  <a:pt x="9176317" y="140412"/>
                </a:lnTo>
                <a:lnTo>
                  <a:pt x="9176317" y="3480490"/>
                </a:lnTo>
                <a:lnTo>
                  <a:pt x="9158971" y="3480490"/>
                </a:lnTo>
                <a:lnTo>
                  <a:pt x="9158971" y="3601108"/>
                </a:lnTo>
                <a:lnTo>
                  <a:pt x="9158971" y="3602568"/>
                </a:lnTo>
                <a:lnTo>
                  <a:pt x="0" y="3602568"/>
                </a:lnTo>
                <a:lnTo>
                  <a:pt x="0" y="3601108"/>
                </a:lnTo>
                <a:lnTo>
                  <a:pt x="0" y="3480490"/>
                </a:lnTo>
                <a:lnTo>
                  <a:pt x="0" y="192427"/>
                </a:lnTo>
                <a:lnTo>
                  <a:pt x="0" y="140412"/>
                </a:lnTo>
                <a:close/>
              </a:path>
            </a:pathLst>
          </a:cu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120" name="文本框 119"/>
          <p:cNvSpPr txBox="1"/>
          <p:nvPr/>
        </p:nvSpPr>
        <p:spPr bwMode="auto">
          <a:xfrm>
            <a:off x="1890206" y="752669"/>
            <a:ext cx="5362912" cy="2059553"/>
          </a:xfrm>
          <a:custGeom>
            <a:avLst/>
            <a:gdLst/>
            <a:ahLst/>
            <a:cxnLst/>
            <a:rect l="l" t="t" r="r" b="b"/>
            <a:pathLst>
              <a:path w="3360073" h="1290390">
                <a:moveTo>
                  <a:pt x="1256109" y="222126"/>
                </a:moveTo>
                <a:cubicBezTo>
                  <a:pt x="1157635" y="232730"/>
                  <a:pt x="1106630" y="368691"/>
                  <a:pt x="1103095" y="630008"/>
                </a:cubicBezTo>
                <a:cubicBezTo>
                  <a:pt x="1103095" y="929649"/>
                  <a:pt x="1155216" y="1079531"/>
                  <a:pt x="1259458" y="1079655"/>
                </a:cubicBezTo>
                <a:cubicBezTo>
                  <a:pt x="1360971" y="1079531"/>
                  <a:pt x="1411728" y="935602"/>
                  <a:pt x="1411728" y="647868"/>
                </a:cubicBezTo>
                <a:cubicBezTo>
                  <a:pt x="1411728" y="364040"/>
                  <a:pt x="1359855" y="222126"/>
                  <a:pt x="1256109" y="222126"/>
                </a:cubicBezTo>
                <a:close/>
                <a:moveTo>
                  <a:pt x="2672023" y="28929"/>
                </a:moveTo>
                <a:lnTo>
                  <a:pt x="3307891" y="28929"/>
                </a:lnTo>
                <a:lnTo>
                  <a:pt x="3307891" y="251334"/>
                </a:lnTo>
                <a:lnTo>
                  <a:pt x="2885684" y="251334"/>
                </a:lnTo>
                <a:lnTo>
                  <a:pt x="2864290" y="443229"/>
                </a:lnTo>
                <a:cubicBezTo>
                  <a:pt x="2877746" y="419974"/>
                  <a:pt x="2915605" y="408347"/>
                  <a:pt x="2977864" y="408347"/>
                </a:cubicBezTo>
                <a:cubicBezTo>
                  <a:pt x="3220703" y="420688"/>
                  <a:pt x="3348105" y="562880"/>
                  <a:pt x="3360073" y="834926"/>
                </a:cubicBezTo>
                <a:cubicBezTo>
                  <a:pt x="3356043" y="1130350"/>
                  <a:pt x="3225663" y="1282154"/>
                  <a:pt x="2968935" y="1290340"/>
                </a:cubicBezTo>
                <a:cubicBezTo>
                  <a:pt x="2736949" y="1290340"/>
                  <a:pt x="2600647" y="1167216"/>
                  <a:pt x="2560030" y="920967"/>
                </a:cubicBezTo>
                <a:lnTo>
                  <a:pt x="2785690" y="851855"/>
                </a:lnTo>
                <a:cubicBezTo>
                  <a:pt x="2809503" y="1003598"/>
                  <a:pt x="2868383" y="1079562"/>
                  <a:pt x="2962331" y="1079748"/>
                </a:cubicBezTo>
                <a:cubicBezTo>
                  <a:pt x="3067875" y="1076275"/>
                  <a:pt x="3122507" y="996714"/>
                  <a:pt x="3126227" y="841065"/>
                </a:cubicBezTo>
                <a:cubicBezTo>
                  <a:pt x="3122631" y="711833"/>
                  <a:pt x="3067999" y="643682"/>
                  <a:pt x="2962331" y="636612"/>
                </a:cubicBezTo>
                <a:cubicBezTo>
                  <a:pt x="2880909" y="632706"/>
                  <a:pt x="2820479" y="675494"/>
                  <a:pt x="2781039" y="764977"/>
                </a:cubicBezTo>
                <a:lnTo>
                  <a:pt x="2600864" y="732514"/>
                </a:lnTo>
                <a:close/>
                <a:moveTo>
                  <a:pt x="2138939" y="28929"/>
                </a:moveTo>
                <a:lnTo>
                  <a:pt x="2339671" y="28929"/>
                </a:lnTo>
                <a:lnTo>
                  <a:pt x="2339671" y="1266992"/>
                </a:lnTo>
                <a:lnTo>
                  <a:pt x="2099686" y="1266992"/>
                </a:lnTo>
                <a:lnTo>
                  <a:pt x="2099686" y="414765"/>
                </a:lnTo>
                <a:cubicBezTo>
                  <a:pt x="2023907" y="491474"/>
                  <a:pt x="1916906" y="547905"/>
                  <a:pt x="1778682" y="584057"/>
                </a:cubicBezTo>
                <a:lnTo>
                  <a:pt x="1778682" y="349839"/>
                </a:lnTo>
                <a:cubicBezTo>
                  <a:pt x="1963043" y="271332"/>
                  <a:pt x="2083128" y="164362"/>
                  <a:pt x="2138939" y="28929"/>
                </a:cubicBezTo>
                <a:close/>
                <a:moveTo>
                  <a:pt x="423788" y="5581"/>
                </a:moveTo>
                <a:cubicBezTo>
                  <a:pt x="654720" y="18045"/>
                  <a:pt x="778185" y="140519"/>
                  <a:pt x="794184" y="373001"/>
                </a:cubicBezTo>
                <a:cubicBezTo>
                  <a:pt x="802184" y="530820"/>
                  <a:pt x="712390" y="683617"/>
                  <a:pt x="524805" y="831391"/>
                </a:cubicBezTo>
                <a:cubicBezTo>
                  <a:pt x="424780" y="908348"/>
                  <a:pt x="345405" y="981367"/>
                  <a:pt x="286680" y="1050448"/>
                </a:cubicBezTo>
                <a:lnTo>
                  <a:pt x="782836" y="1050448"/>
                </a:lnTo>
                <a:lnTo>
                  <a:pt x="782836" y="1266992"/>
                </a:lnTo>
                <a:lnTo>
                  <a:pt x="0" y="1266992"/>
                </a:lnTo>
                <a:lnTo>
                  <a:pt x="0" y="1118816"/>
                </a:lnTo>
                <a:cubicBezTo>
                  <a:pt x="82786" y="953182"/>
                  <a:pt x="201662" y="806804"/>
                  <a:pt x="356629" y="679680"/>
                </a:cubicBezTo>
                <a:cubicBezTo>
                  <a:pt x="492435" y="566632"/>
                  <a:pt x="558384" y="468499"/>
                  <a:pt x="554478" y="385279"/>
                </a:cubicBezTo>
                <a:cubicBezTo>
                  <a:pt x="554478" y="280417"/>
                  <a:pt x="504279" y="227986"/>
                  <a:pt x="403882" y="227986"/>
                </a:cubicBezTo>
                <a:cubicBezTo>
                  <a:pt x="334057" y="231459"/>
                  <a:pt x="276944" y="295672"/>
                  <a:pt x="232544" y="420626"/>
                </a:cubicBezTo>
                <a:lnTo>
                  <a:pt x="17487" y="331143"/>
                </a:lnTo>
                <a:cubicBezTo>
                  <a:pt x="89917" y="114102"/>
                  <a:pt x="225350" y="5581"/>
                  <a:pt x="423788" y="5581"/>
                </a:cubicBezTo>
                <a:close/>
                <a:moveTo>
                  <a:pt x="1254063" y="0"/>
                </a:moveTo>
                <a:cubicBezTo>
                  <a:pt x="1515008" y="12216"/>
                  <a:pt x="1647558" y="234125"/>
                  <a:pt x="1651713" y="665727"/>
                </a:cubicBezTo>
                <a:cubicBezTo>
                  <a:pt x="1651713" y="1078043"/>
                  <a:pt x="1521271" y="1286247"/>
                  <a:pt x="1260388" y="1290340"/>
                </a:cubicBezTo>
                <a:cubicBezTo>
                  <a:pt x="999381" y="1294185"/>
                  <a:pt x="868877" y="1079965"/>
                  <a:pt x="868877" y="647681"/>
                </a:cubicBezTo>
                <a:cubicBezTo>
                  <a:pt x="876815" y="228110"/>
                  <a:pt x="1005210" y="12216"/>
                  <a:pt x="1254063" y="0"/>
                </a:cubicBezTo>
                <a:close/>
              </a:path>
            </a:pathLst>
          </a:custGeom>
          <a:noFill/>
          <a:ln w="12700">
            <a:solidFill>
              <a:schemeClr val="bg1">
                <a:alpha val="90000"/>
              </a:schemeClr>
            </a:solidFill>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algn="ctr" fontAlgn="auto">
              <a:spcBef>
                <a:spcPts val="0"/>
              </a:spcBef>
              <a:spcAft>
                <a:spcPts val="0"/>
              </a:spcAft>
              <a:defRPr sz="2400" b="0">
                <a:solidFill>
                  <a:schemeClr val="bg1">
                    <a:lumMod val="95000"/>
                  </a:schemeClr>
                </a:solidFill>
                <a:effectLst/>
                <a:latin typeface="微软雅黑" panose="020B0503020204020204" pitchFamily="34" charset="-122"/>
                <a:ea typeface="微软雅黑" panose="020B0503020204020204" pitchFamily="34" charset="-122"/>
              </a:defRPr>
            </a:lvl1pPr>
          </a:lstStyle>
          <a:p>
            <a:pPr defTabSz="685800"/>
            <a:endParaRPr lang="zh-CN" altLang="en-US" sz="12000" b="1" dirty="0">
              <a:ln>
                <a:solidFill>
                  <a:prstClr val="white"/>
                </a:solidFill>
              </a:ln>
              <a:solidFill>
                <a:prstClr val="white"/>
              </a:solidFill>
              <a:latin typeface="方正粗谭黑简体" panose="02000000000000000000" pitchFamily="2" charset="-122"/>
              <a:ea typeface="方正粗谭黑简体" panose="02000000000000000000" pitchFamily="2" charset="-122"/>
              <a:cs typeface="经典综艺体简" panose="02010609000101010101" pitchFamily="49" charset="-122"/>
            </a:endParaRPr>
          </a:p>
        </p:txBody>
      </p:sp>
      <p:sp>
        <p:nvSpPr>
          <p:cNvPr id="48" name="TextBox 22"/>
          <p:cNvSpPr txBox="1">
            <a:spLocks noChangeArrowheads="1"/>
          </p:cNvSpPr>
          <p:nvPr/>
        </p:nvSpPr>
        <p:spPr bwMode="auto">
          <a:xfrm>
            <a:off x="6960482"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srgbClr val="2C92F4"/>
                </a:solidFill>
                <a:latin typeface="方正兰亭纤黑_GBK" panose="02000000000000000000" pitchFamily="2" charset="-122"/>
                <a:ea typeface="方正兰亭纤黑_GBK" panose="02000000000000000000" pitchFamily="2" charset="-122"/>
              </a:rPr>
              <a:t>年终</a:t>
            </a:r>
            <a:endParaRPr lang="en-US" altLang="zh-CN" sz="800" dirty="0">
              <a:solidFill>
                <a:srgbClr val="2C92F4"/>
              </a:solidFill>
              <a:latin typeface="方正兰亭纤黑_GBK" panose="02000000000000000000" pitchFamily="2" charset="-122"/>
              <a:ea typeface="方正兰亭纤黑_GBK" panose="02000000000000000000" pitchFamily="2" charset="-122"/>
            </a:endParaRPr>
          </a:p>
        </p:txBody>
      </p:sp>
      <p:sp>
        <p:nvSpPr>
          <p:cNvPr id="49" name="TextBox 22"/>
          <p:cNvSpPr txBox="1">
            <a:spLocks noChangeArrowheads="1"/>
          </p:cNvSpPr>
          <p:nvPr/>
        </p:nvSpPr>
        <p:spPr bwMode="auto">
          <a:xfrm>
            <a:off x="7842240"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总结</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0" name="TextBox 22"/>
          <p:cNvSpPr txBox="1">
            <a:spLocks noChangeArrowheads="1"/>
          </p:cNvSpPr>
          <p:nvPr/>
        </p:nvSpPr>
        <p:spPr bwMode="auto">
          <a:xfrm>
            <a:off x="7401361" y="4756554"/>
            <a:ext cx="484437" cy="246221"/>
          </a:xfrm>
          <a:prstGeom prst="rect">
            <a:avLst/>
          </a:prstGeom>
          <a:noFill/>
          <a:effectLst/>
        </p:spPr>
        <p:txBody>
          <a:bodyPr vert="horz" wrap="square">
            <a:spAutoFit/>
          </a:bodyPr>
          <a:lstStyle>
            <a:defPPr>
              <a:defRPr lang="zh-CN"/>
            </a:defPPr>
            <a:lvl1pPr algn="dist" fontAlgn="auto">
              <a:spcBef>
                <a:spcPts val="0"/>
              </a:spcBef>
              <a:spcAft>
                <a:spcPts val="0"/>
              </a:spcAft>
              <a:defRPr sz="3200" b="0">
                <a:solidFill>
                  <a:srgbClr val="68B92E"/>
                </a:solidFill>
                <a:effectLst/>
                <a:latin typeface="汉仪大黑简" panose="02010609000101010101" pitchFamily="49" charset="-122"/>
                <a:ea typeface="汉仪大黑简" panose="02010609000101010101" pitchFamily="49" charset="-122"/>
              </a:defRPr>
            </a:lvl1pPr>
          </a:lstStyle>
          <a:p>
            <a:pPr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汇报</a:t>
            </a:r>
            <a:endParaRPr lang="en-US" altLang="zh-CN" sz="10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4" name="任意多边形 53"/>
          <p:cNvSpPr/>
          <p:nvPr/>
        </p:nvSpPr>
        <p:spPr>
          <a:xfrm flipV="1">
            <a:off x="458194" y="4948500"/>
            <a:ext cx="8227613" cy="45719"/>
          </a:xfrm>
          <a:custGeom>
            <a:avLst/>
            <a:gdLst>
              <a:gd name="connsiteX0" fmla="*/ 0 w 7459980"/>
              <a:gd name="connsiteY0" fmla="*/ 0 h 0"/>
              <a:gd name="connsiteX1" fmla="*/ 7459980 w 7459980"/>
              <a:gd name="connsiteY1" fmla="*/ 0 h 0"/>
            </a:gdLst>
            <a:ahLst/>
            <a:cxnLst>
              <a:cxn ang="0">
                <a:pos x="connsiteX0" y="connsiteY0"/>
              </a:cxn>
              <a:cxn ang="0">
                <a:pos x="connsiteX1" y="connsiteY1"/>
              </a:cxn>
            </a:cxnLst>
            <a:rect l="l" t="t" r="r" b="b"/>
            <a:pathLst>
              <a:path w="7459980">
                <a:moveTo>
                  <a:pt x="0" y="0"/>
                </a:moveTo>
                <a:lnTo>
                  <a:pt x="7459980" y="0"/>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63" name="TextBox 22"/>
          <p:cNvSpPr txBox="1">
            <a:spLocks noChangeArrowheads="1"/>
          </p:cNvSpPr>
          <p:nvPr/>
        </p:nvSpPr>
        <p:spPr bwMode="auto">
          <a:xfrm>
            <a:off x="8283119" y="4756554"/>
            <a:ext cx="484437" cy="253916"/>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计划</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grpSp>
        <p:nvGrpSpPr>
          <p:cNvPr id="55" name="组合 54"/>
          <p:cNvGrpSpPr/>
          <p:nvPr/>
        </p:nvGrpSpPr>
        <p:grpSpPr>
          <a:xfrm>
            <a:off x="522492" y="4894338"/>
            <a:ext cx="298842" cy="56437"/>
            <a:chOff x="927522" y="4800600"/>
            <a:chExt cx="421637" cy="79627"/>
          </a:xfrm>
        </p:grpSpPr>
        <p:sp>
          <p:nvSpPr>
            <p:cNvPr id="56" name="矩形 55"/>
            <p:cNvSpPr/>
            <p:nvPr/>
          </p:nvSpPr>
          <p:spPr>
            <a:xfrm>
              <a:off x="1269532" y="4800600"/>
              <a:ext cx="79627" cy="79627"/>
            </a:xfrm>
            <a:prstGeom prst="rect">
              <a:avLst/>
            </a:prstGeom>
            <a:solidFill>
              <a:srgbClr val="0E1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7" name="矩形 56"/>
            <p:cNvSpPr/>
            <p:nvPr/>
          </p:nvSpPr>
          <p:spPr>
            <a:xfrm>
              <a:off x="1155528" y="4800600"/>
              <a:ext cx="79627" cy="79627"/>
            </a:xfrm>
            <a:prstGeom prst="rect">
              <a:avLst/>
            </a:prstGeom>
            <a:solidFill>
              <a:srgbClr val="217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8" name="矩形 57"/>
            <p:cNvSpPr/>
            <p:nvPr/>
          </p:nvSpPr>
          <p:spPr>
            <a:xfrm>
              <a:off x="927522" y="4800600"/>
              <a:ext cx="79627" cy="79627"/>
            </a:xfrm>
            <a:prstGeom prst="rect">
              <a:avLst/>
            </a:prstGeom>
            <a:solidFill>
              <a:srgbClr val="C6CD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9" name="矩形 58"/>
            <p:cNvSpPr/>
            <p:nvPr/>
          </p:nvSpPr>
          <p:spPr>
            <a:xfrm>
              <a:off x="1041525" y="4800600"/>
              <a:ext cx="79627" cy="796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
        <p:nvSpPr>
          <p:cNvPr id="65" name="矩形 64"/>
          <p:cNvSpPr/>
          <p:nvPr/>
        </p:nvSpPr>
        <p:spPr>
          <a:xfrm>
            <a:off x="-17346" y="3574888"/>
            <a:ext cx="9168490" cy="45719"/>
          </a:xfrm>
          <a:prstGeom prst="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21" name="TextBox 22"/>
          <p:cNvSpPr txBox="1">
            <a:spLocks noChangeArrowheads="1"/>
          </p:cNvSpPr>
          <p:nvPr/>
        </p:nvSpPr>
        <p:spPr bwMode="auto">
          <a:xfrm>
            <a:off x="432612" y="4219381"/>
            <a:ext cx="899092" cy="253916"/>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谢谢观看</a:t>
            </a:r>
            <a:endParaRPr lang="en-US" altLang="zh-CN" sz="10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122" name="TextBox 164"/>
          <p:cNvSpPr txBox="1">
            <a:spLocks noChangeArrowheads="1"/>
          </p:cNvSpPr>
          <p:nvPr/>
        </p:nvSpPr>
        <p:spPr bwMode="auto">
          <a:xfrm>
            <a:off x="-91128" y="3651745"/>
            <a:ext cx="4635661" cy="707886"/>
          </a:xfrm>
          <a:prstGeom prst="rect">
            <a:avLst/>
          </a:prstGeom>
          <a:noFill/>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defTabSz="685800"/>
            <a:r>
              <a:rPr lang="en-US" altLang="zh-CN" sz="4000" spc="300" dirty="0">
                <a:solidFill>
                  <a:srgbClr val="2C92F4"/>
                </a:solidFill>
                <a:latin typeface="方正兰亭纤黑_GBK" panose="02000000000000000000" pitchFamily="2" charset="-122"/>
                <a:ea typeface="方正兰亭纤黑_GBK" panose="02000000000000000000" pitchFamily="2" charset="-122"/>
              </a:rPr>
              <a:t>THANK</a:t>
            </a:r>
            <a:r>
              <a:rPr lang="en-US" altLang="zh-CN" sz="4000" spc="300" dirty="0">
                <a:solidFill>
                  <a:prstClr val="black">
                    <a:lumMod val="75000"/>
                    <a:lumOff val="25000"/>
                  </a:prstClr>
                </a:solidFill>
                <a:latin typeface="方正兰亭纤黑_GBK" panose="02000000000000000000" pitchFamily="2" charset="-122"/>
                <a:ea typeface="方正兰亭纤黑_GBK" panose="02000000000000000000" pitchFamily="2" charset="-122"/>
              </a:rPr>
              <a:t> YOU</a:t>
            </a:r>
            <a:endParaRPr lang="zh-CN" altLang="en-US" sz="4000" spc="3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组合 66"/>
          <p:cNvGrpSpPr/>
          <p:nvPr/>
        </p:nvGrpSpPr>
        <p:grpSpPr>
          <a:xfrm>
            <a:off x="-27548" y="-16278"/>
            <a:ext cx="9174613" cy="4361335"/>
            <a:chOff x="-27548" y="-16278"/>
            <a:chExt cx="9174613" cy="4361335"/>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10384" t="35166" r="57886" b="37127"/>
            <a:stretch>
              <a:fillRect/>
            </a:stretch>
          </p:blipFill>
          <p:spPr>
            <a:xfrm flipH="1">
              <a:off x="5071969" y="-9779"/>
              <a:ext cx="1031174" cy="900078"/>
            </a:xfrm>
            <a:prstGeom prst="roundRect">
              <a:avLst>
                <a:gd name="adj" fmla="val 0"/>
              </a:avLst>
            </a:prstGeom>
            <a:ln w="12700">
              <a:solidFill>
                <a:schemeClr val="tx1">
                  <a:lumMod val="95000"/>
                  <a:lumOff val="5000"/>
                </a:schemeClr>
              </a:solidFill>
            </a:ln>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62471" t="29509" r="12884" b="50753"/>
            <a:stretch>
              <a:fillRect/>
            </a:stretch>
          </p:blipFill>
          <p:spPr>
            <a:xfrm>
              <a:off x="-8612" y="-9779"/>
              <a:ext cx="1013499" cy="874522"/>
            </a:xfrm>
            <a:prstGeom prst="roundRect">
              <a:avLst>
                <a:gd name="adj" fmla="val 0"/>
              </a:avLst>
            </a:prstGeom>
            <a:ln w="12700">
              <a:solidFill>
                <a:schemeClr val="tx1">
                  <a:lumMod val="95000"/>
                  <a:lumOff val="5000"/>
                </a:schemeClr>
              </a:solidFill>
            </a:ln>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9548" t="43768" r="59898" b="39638"/>
            <a:stretch>
              <a:fillRect/>
            </a:stretch>
          </p:blipFill>
          <p:spPr>
            <a:xfrm>
              <a:off x="-7554" y="869346"/>
              <a:ext cx="1005298" cy="874522"/>
            </a:xfrm>
            <a:prstGeom prst="roundRect">
              <a:avLst>
                <a:gd name="adj" fmla="val 0"/>
              </a:avLst>
            </a:prstGeom>
            <a:ln w="6350">
              <a:solidFill>
                <a:schemeClr val="tx1">
                  <a:lumMod val="95000"/>
                  <a:lumOff val="5000"/>
                </a:schemeClr>
              </a:solidFill>
            </a:ln>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74439" t="624" r="4829" b="82782"/>
            <a:stretch>
              <a:fillRect/>
            </a:stretch>
          </p:blipFill>
          <p:spPr>
            <a:xfrm>
              <a:off x="2017307" y="-9779"/>
              <a:ext cx="1014024" cy="874522"/>
            </a:xfrm>
            <a:prstGeom prst="roundRect">
              <a:avLst>
                <a:gd name="adj" fmla="val 0"/>
              </a:avLst>
            </a:prstGeom>
            <a:ln w="12700">
              <a:solidFill>
                <a:schemeClr val="tx1">
                  <a:lumMod val="95000"/>
                  <a:lumOff val="5000"/>
                </a:schemeClr>
              </a:solidFill>
            </a:ln>
          </p:spPr>
        </p:pic>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1051" t="16437" r="84977" b="72363"/>
            <a:stretch>
              <a:fillRect/>
            </a:stretch>
          </p:blipFill>
          <p:spPr>
            <a:xfrm>
              <a:off x="1004347" y="-9779"/>
              <a:ext cx="1012571" cy="874522"/>
            </a:xfrm>
            <a:prstGeom prst="roundRect">
              <a:avLst>
                <a:gd name="adj" fmla="val 0"/>
              </a:avLst>
            </a:prstGeom>
            <a:ln w="12700">
              <a:solidFill>
                <a:schemeClr val="tx1">
                  <a:lumMod val="95000"/>
                  <a:lumOff val="5000"/>
                </a:schemeClr>
              </a:solidFill>
            </a:ln>
          </p:spPr>
        </p:pic>
        <p:pic>
          <p:nvPicPr>
            <p:cNvPr id="7" name="图片 6"/>
            <p:cNvPicPr>
              <a:picLocks noChangeAspect="1"/>
            </p:cNvPicPr>
            <p:nvPr/>
          </p:nvPicPr>
          <p:blipFill rotWithShape="1">
            <a:blip r:embed="rId6" cstate="print">
              <a:extLst>
                <a:ext uri="{28A0092B-C50C-407E-A947-70E740481C1C}">
                  <a14:useLocalDpi xmlns:a14="http://schemas.microsoft.com/office/drawing/2010/main" val="0"/>
                </a:ext>
              </a:extLst>
            </a:blip>
            <a:srcRect l="40876" t="5619" r="42415" b="74480"/>
            <a:stretch>
              <a:fillRect/>
            </a:stretch>
          </p:blipFill>
          <p:spPr>
            <a:xfrm>
              <a:off x="3030266" y="-9779"/>
              <a:ext cx="1010715" cy="870352"/>
            </a:xfrm>
            <a:prstGeom prst="roundRect">
              <a:avLst>
                <a:gd name="adj" fmla="val 0"/>
              </a:avLst>
            </a:prstGeom>
            <a:ln w="12700">
              <a:solidFill>
                <a:schemeClr val="tx1">
                  <a:lumMod val="95000"/>
                  <a:lumOff val="5000"/>
                </a:schemeClr>
              </a:solidFill>
            </a:ln>
          </p:spPr>
        </p:pic>
        <p:pic>
          <p:nvPicPr>
            <p:cNvPr id="8" name="图片 7"/>
            <p:cNvPicPr>
              <a:picLocks noChangeAspect="1"/>
            </p:cNvPicPr>
            <p:nvPr/>
          </p:nvPicPr>
          <p:blipFill rotWithShape="1">
            <a:blip r:embed="rId7" cstate="print">
              <a:extLst>
                <a:ext uri="{28A0092B-C50C-407E-A947-70E740481C1C}">
                  <a14:useLocalDpi xmlns:a14="http://schemas.microsoft.com/office/drawing/2010/main" val="0"/>
                </a:ext>
              </a:extLst>
            </a:blip>
            <a:srcRect l="50235" t="71708" r="17947" b="585"/>
            <a:stretch>
              <a:fillRect/>
            </a:stretch>
          </p:blipFill>
          <p:spPr>
            <a:xfrm flipH="1">
              <a:off x="4040415" y="-9779"/>
              <a:ext cx="1034028" cy="900078"/>
            </a:xfrm>
            <a:prstGeom prst="roundRect">
              <a:avLst>
                <a:gd name="adj" fmla="val 0"/>
              </a:avLst>
            </a:prstGeom>
            <a:ln w="12700">
              <a:solidFill>
                <a:schemeClr val="tx1">
                  <a:lumMod val="95000"/>
                  <a:lumOff val="5000"/>
                </a:schemeClr>
              </a:solidFill>
            </a:ln>
          </p:spPr>
        </p:pic>
        <p:pic>
          <p:nvPicPr>
            <p:cNvPr id="9" name="图片 8"/>
            <p:cNvPicPr>
              <a:picLocks noChangeAspect="1"/>
            </p:cNvPicPr>
            <p:nvPr/>
          </p:nvPicPr>
          <p:blipFill rotWithShape="1">
            <a:blip r:embed="rId8" cstate="print">
              <a:extLst>
                <a:ext uri="{28A0092B-C50C-407E-A947-70E740481C1C}">
                  <a14:useLocalDpi xmlns:a14="http://schemas.microsoft.com/office/drawing/2010/main" val="0"/>
                </a:ext>
              </a:extLst>
            </a:blip>
            <a:srcRect l="66028" t="34452" r="5054" b="40529"/>
            <a:stretch>
              <a:fillRect/>
            </a:stretch>
          </p:blipFill>
          <p:spPr>
            <a:xfrm flipH="1">
              <a:off x="4033676" y="869346"/>
              <a:ext cx="1040767" cy="900078"/>
            </a:xfrm>
            <a:prstGeom prst="roundRect">
              <a:avLst>
                <a:gd name="adj" fmla="val 0"/>
              </a:avLst>
            </a:prstGeom>
            <a:ln w="6350">
              <a:solidFill>
                <a:schemeClr val="tx1">
                  <a:lumMod val="95000"/>
                  <a:lumOff val="5000"/>
                </a:schemeClr>
              </a:solidFill>
            </a:ln>
          </p:spPr>
        </p:pic>
        <p:pic>
          <p:nvPicPr>
            <p:cNvPr id="10" name="图片 9"/>
            <p:cNvPicPr>
              <a:picLocks noChangeAspect="1"/>
            </p:cNvPicPr>
            <p:nvPr/>
          </p:nvPicPr>
          <p:blipFill rotWithShape="1">
            <a:blip r:embed="rId8" cstate="print">
              <a:extLst>
                <a:ext uri="{28A0092B-C50C-407E-A947-70E740481C1C}">
                  <a14:useLocalDpi xmlns:a14="http://schemas.microsoft.com/office/drawing/2010/main" val="0"/>
                </a:ext>
              </a:extLst>
            </a:blip>
            <a:srcRect l="37269" t="34651" r="34193" b="40330"/>
            <a:stretch>
              <a:fillRect/>
            </a:stretch>
          </p:blipFill>
          <p:spPr>
            <a:xfrm flipH="1">
              <a:off x="994627" y="870989"/>
              <a:ext cx="1027053" cy="900078"/>
            </a:xfrm>
            <a:prstGeom prst="roundRect">
              <a:avLst>
                <a:gd name="adj" fmla="val 0"/>
              </a:avLst>
            </a:prstGeom>
            <a:ln w="6350">
              <a:solidFill>
                <a:schemeClr val="tx1">
                  <a:lumMod val="95000"/>
                  <a:lumOff val="5000"/>
                </a:schemeClr>
              </a:solidFill>
            </a:ln>
          </p:spPr>
        </p:pic>
        <p:pic>
          <p:nvPicPr>
            <p:cNvPr id="11" name="图片 10"/>
            <p:cNvPicPr>
              <a:picLocks noChangeAspect="1"/>
            </p:cNvPicPr>
            <p:nvPr/>
          </p:nvPicPr>
          <p:blipFill rotWithShape="1">
            <a:blip r:embed="rId9" cstate="print">
              <a:extLst>
                <a:ext uri="{28A0092B-C50C-407E-A947-70E740481C1C}">
                  <a14:useLocalDpi xmlns:a14="http://schemas.microsoft.com/office/drawing/2010/main" val="0"/>
                </a:ext>
              </a:extLst>
            </a:blip>
            <a:srcRect l="64936" t="10839" r="18322" b="69259"/>
            <a:stretch>
              <a:fillRect/>
            </a:stretch>
          </p:blipFill>
          <p:spPr>
            <a:xfrm>
              <a:off x="3021134" y="869346"/>
              <a:ext cx="1012704" cy="870352"/>
            </a:xfrm>
            <a:prstGeom prst="roundRect">
              <a:avLst>
                <a:gd name="adj" fmla="val 0"/>
              </a:avLst>
            </a:prstGeom>
            <a:ln w="6350">
              <a:solidFill>
                <a:schemeClr val="tx1">
                  <a:lumMod val="95000"/>
                  <a:lumOff val="5000"/>
                </a:schemeClr>
              </a:solidFill>
            </a:ln>
          </p:spPr>
        </p:pic>
        <p:pic>
          <p:nvPicPr>
            <p:cNvPr id="12" name="图片 11"/>
            <p:cNvPicPr>
              <a:picLocks noChangeAspect="1"/>
            </p:cNvPicPr>
            <p:nvPr/>
          </p:nvPicPr>
          <p:blipFill rotWithShape="1">
            <a:blip r:embed="rId10" cstate="print">
              <a:extLst>
                <a:ext uri="{28A0092B-C50C-407E-A947-70E740481C1C}">
                  <a14:useLocalDpi xmlns:a14="http://schemas.microsoft.com/office/drawing/2010/main" val="0"/>
                </a:ext>
              </a:extLst>
            </a:blip>
            <a:srcRect l="52167" t="44840" r="33111" b="37219"/>
            <a:stretch>
              <a:fillRect/>
            </a:stretch>
          </p:blipFill>
          <p:spPr>
            <a:xfrm>
              <a:off x="5077592" y="869346"/>
              <a:ext cx="1023171" cy="889376"/>
            </a:xfrm>
            <a:prstGeom prst="roundRect">
              <a:avLst>
                <a:gd name="adj" fmla="val 0"/>
              </a:avLst>
            </a:prstGeom>
            <a:ln w="6350">
              <a:solidFill>
                <a:schemeClr val="tx1">
                  <a:lumMod val="95000"/>
                  <a:lumOff val="5000"/>
                </a:schemeClr>
              </a:solidFill>
            </a:ln>
          </p:spPr>
        </p:pic>
        <p:pic>
          <p:nvPicPr>
            <p:cNvPr id="13" name="图片 12"/>
            <p:cNvPicPr>
              <a:picLocks noChangeAspect="1"/>
            </p:cNvPicPr>
            <p:nvPr/>
          </p:nvPicPr>
          <p:blipFill rotWithShape="1">
            <a:blip r:embed="rId11" cstate="print">
              <a:extLst>
                <a:ext uri="{28A0092B-C50C-407E-A947-70E740481C1C}">
                  <a14:useLocalDpi xmlns:a14="http://schemas.microsoft.com/office/drawing/2010/main" val="0"/>
                </a:ext>
              </a:extLst>
            </a:blip>
            <a:srcRect l="8160" t="27590" r="82316" b="60862"/>
            <a:stretch>
              <a:fillRect/>
            </a:stretch>
          </p:blipFill>
          <p:spPr>
            <a:xfrm>
              <a:off x="6103524" y="-9779"/>
              <a:ext cx="1028320" cy="889376"/>
            </a:xfrm>
            <a:prstGeom prst="roundRect">
              <a:avLst>
                <a:gd name="adj" fmla="val 0"/>
              </a:avLst>
            </a:prstGeom>
            <a:ln w="12700">
              <a:solidFill>
                <a:schemeClr val="tx1">
                  <a:lumMod val="95000"/>
                  <a:lumOff val="5000"/>
                </a:schemeClr>
              </a:solidFill>
            </a:ln>
          </p:spPr>
        </p:pic>
        <p:pic>
          <p:nvPicPr>
            <p:cNvPr id="14" name="图片 13"/>
            <p:cNvPicPr>
              <a:picLocks noChangeAspect="1"/>
            </p:cNvPicPr>
            <p:nvPr/>
          </p:nvPicPr>
          <p:blipFill rotWithShape="1">
            <a:blip r:embed="rId12" cstate="print">
              <a:extLst>
                <a:ext uri="{28A0092B-C50C-407E-A947-70E740481C1C}">
                  <a14:useLocalDpi xmlns:a14="http://schemas.microsoft.com/office/drawing/2010/main" val="0"/>
                </a:ext>
              </a:extLst>
            </a:blip>
            <a:srcRect l="15348" t="43152" r="75078" b="45300"/>
            <a:stretch>
              <a:fillRect/>
            </a:stretch>
          </p:blipFill>
          <p:spPr>
            <a:xfrm>
              <a:off x="7133890" y="-9779"/>
              <a:ext cx="1033798" cy="889376"/>
            </a:xfrm>
            <a:prstGeom prst="roundRect">
              <a:avLst>
                <a:gd name="adj" fmla="val 0"/>
              </a:avLst>
            </a:prstGeom>
            <a:ln w="12700">
              <a:solidFill>
                <a:schemeClr val="tx1">
                  <a:lumMod val="95000"/>
                  <a:lumOff val="5000"/>
                </a:schemeClr>
              </a:solidFill>
            </a:ln>
          </p:spPr>
        </p:pic>
        <p:pic>
          <p:nvPicPr>
            <p:cNvPr id="15" name="图片 14"/>
            <p:cNvPicPr>
              <a:picLocks noChangeAspect="1"/>
            </p:cNvPicPr>
            <p:nvPr/>
          </p:nvPicPr>
          <p:blipFill rotWithShape="1">
            <a:blip r:embed="rId13" cstate="print">
              <a:extLst>
                <a:ext uri="{28A0092B-C50C-407E-A947-70E740481C1C}">
                  <a14:useLocalDpi xmlns:a14="http://schemas.microsoft.com/office/drawing/2010/main" val="0"/>
                </a:ext>
              </a:extLst>
            </a:blip>
            <a:srcRect l="25496" t="83169" r="64993" b="5283"/>
            <a:stretch>
              <a:fillRect/>
            </a:stretch>
          </p:blipFill>
          <p:spPr>
            <a:xfrm>
              <a:off x="6102481" y="869346"/>
              <a:ext cx="1026982" cy="889376"/>
            </a:xfrm>
            <a:prstGeom prst="roundRect">
              <a:avLst>
                <a:gd name="adj" fmla="val 0"/>
              </a:avLst>
            </a:prstGeom>
            <a:ln w="6350">
              <a:solidFill>
                <a:schemeClr val="tx1">
                  <a:lumMod val="95000"/>
                  <a:lumOff val="5000"/>
                </a:schemeClr>
              </a:solidFill>
            </a:ln>
          </p:spPr>
        </p:pic>
        <p:pic>
          <p:nvPicPr>
            <p:cNvPr id="16" name="图片 15"/>
            <p:cNvPicPr>
              <a:picLocks noChangeAspect="1"/>
            </p:cNvPicPr>
            <p:nvPr/>
          </p:nvPicPr>
          <p:blipFill rotWithShape="1">
            <a:blip r:embed="rId12" cstate="print">
              <a:extLst>
                <a:ext uri="{28A0092B-C50C-407E-A947-70E740481C1C}">
                  <a14:useLocalDpi xmlns:a14="http://schemas.microsoft.com/office/drawing/2010/main" val="0"/>
                </a:ext>
              </a:extLst>
            </a:blip>
            <a:srcRect l="32897" t="83317" r="58029" b="5135"/>
            <a:stretch>
              <a:fillRect/>
            </a:stretch>
          </p:blipFill>
          <p:spPr>
            <a:xfrm>
              <a:off x="8164259" y="-9779"/>
              <a:ext cx="979741" cy="889376"/>
            </a:xfrm>
            <a:prstGeom prst="roundRect">
              <a:avLst>
                <a:gd name="adj" fmla="val 0"/>
              </a:avLst>
            </a:prstGeom>
            <a:ln w="12700">
              <a:solidFill>
                <a:schemeClr val="tx1">
                  <a:lumMod val="95000"/>
                  <a:lumOff val="5000"/>
                </a:schemeClr>
              </a:solidFill>
            </a:ln>
          </p:spPr>
        </p:pic>
        <p:pic>
          <p:nvPicPr>
            <p:cNvPr id="17" name="图片 16"/>
            <p:cNvPicPr>
              <a:picLocks noChangeAspect="1"/>
            </p:cNvPicPr>
            <p:nvPr/>
          </p:nvPicPr>
          <p:blipFill rotWithShape="1">
            <a:blip r:embed="rId14" cstate="print">
              <a:extLst>
                <a:ext uri="{28A0092B-C50C-407E-A947-70E740481C1C}">
                  <a14:useLocalDpi xmlns:a14="http://schemas.microsoft.com/office/drawing/2010/main" val="0"/>
                </a:ext>
              </a:extLst>
            </a:blip>
            <a:srcRect l="64039" t="67608" r="26435" b="20844"/>
            <a:stretch>
              <a:fillRect/>
            </a:stretch>
          </p:blipFill>
          <p:spPr>
            <a:xfrm>
              <a:off x="7131938" y="869346"/>
              <a:ext cx="1028606" cy="889376"/>
            </a:xfrm>
            <a:prstGeom prst="roundRect">
              <a:avLst>
                <a:gd name="adj" fmla="val 0"/>
              </a:avLst>
            </a:prstGeom>
            <a:ln w="6350">
              <a:solidFill>
                <a:schemeClr val="tx1">
                  <a:lumMod val="95000"/>
                  <a:lumOff val="5000"/>
                </a:schemeClr>
              </a:solidFill>
            </a:ln>
          </p:spPr>
        </p:pic>
        <p:pic>
          <p:nvPicPr>
            <p:cNvPr id="18" name="图片 17"/>
            <p:cNvPicPr>
              <a:picLocks noChangeAspect="1"/>
            </p:cNvPicPr>
            <p:nvPr/>
          </p:nvPicPr>
          <p:blipFill rotWithShape="1">
            <a:blip r:embed="rId12" cstate="print">
              <a:extLst>
                <a:ext uri="{28A0092B-C50C-407E-A947-70E740481C1C}">
                  <a14:useLocalDpi xmlns:a14="http://schemas.microsoft.com/office/drawing/2010/main" val="0"/>
                </a:ext>
              </a:extLst>
            </a:blip>
            <a:srcRect l="69149" t="83294" r="21777" b="5158"/>
            <a:stretch>
              <a:fillRect/>
            </a:stretch>
          </p:blipFill>
          <p:spPr>
            <a:xfrm>
              <a:off x="8161884" y="869346"/>
              <a:ext cx="979741" cy="889376"/>
            </a:xfrm>
            <a:prstGeom prst="roundRect">
              <a:avLst>
                <a:gd name="adj" fmla="val 0"/>
              </a:avLst>
            </a:prstGeom>
            <a:ln w="6350">
              <a:solidFill>
                <a:schemeClr val="tx1">
                  <a:lumMod val="95000"/>
                  <a:lumOff val="5000"/>
                </a:schemeClr>
              </a:solidFill>
            </a:ln>
          </p:spPr>
        </p:pic>
        <p:pic>
          <p:nvPicPr>
            <p:cNvPr id="19" name="图片 18"/>
            <p:cNvPicPr>
              <a:picLocks noChangeAspect="1"/>
            </p:cNvPicPr>
            <p:nvPr/>
          </p:nvPicPr>
          <p:blipFill rotWithShape="1">
            <a:blip r:embed="rId15" cstate="print">
              <a:extLst>
                <a:ext uri="{28A0092B-C50C-407E-A947-70E740481C1C}">
                  <a14:useLocalDpi xmlns:a14="http://schemas.microsoft.com/office/drawing/2010/main" val="0"/>
                </a:ext>
              </a:extLst>
            </a:blip>
            <a:srcRect l="16134" t="72773" r="70056" b="16027"/>
            <a:stretch>
              <a:fillRect/>
            </a:stretch>
          </p:blipFill>
          <p:spPr>
            <a:xfrm>
              <a:off x="2021003" y="869346"/>
              <a:ext cx="1000803" cy="874522"/>
            </a:xfrm>
            <a:prstGeom prst="roundRect">
              <a:avLst>
                <a:gd name="adj" fmla="val 0"/>
              </a:avLst>
            </a:prstGeom>
            <a:ln w="6350">
              <a:solidFill>
                <a:schemeClr val="tx1">
                  <a:lumMod val="95000"/>
                  <a:lumOff val="5000"/>
                </a:schemeClr>
              </a:solidFill>
            </a:ln>
          </p:spPr>
        </p:pic>
        <p:pic>
          <p:nvPicPr>
            <p:cNvPr id="20" name="图片 19"/>
            <p:cNvPicPr>
              <a:picLocks noChangeAspect="1"/>
            </p:cNvPicPr>
            <p:nvPr/>
          </p:nvPicPr>
          <p:blipFill rotWithShape="1">
            <a:blip r:embed="rId15" cstate="print">
              <a:extLst>
                <a:ext uri="{28A0092B-C50C-407E-A947-70E740481C1C}">
                  <a14:useLocalDpi xmlns:a14="http://schemas.microsoft.com/office/drawing/2010/main" val="0"/>
                </a:ext>
              </a:extLst>
            </a:blip>
            <a:srcRect l="16135" t="72773" r="69818" b="16027"/>
            <a:stretch>
              <a:fillRect/>
            </a:stretch>
          </p:blipFill>
          <p:spPr>
            <a:xfrm>
              <a:off x="3027690" y="1737017"/>
              <a:ext cx="1018054" cy="874522"/>
            </a:xfrm>
            <a:prstGeom prst="roundRect">
              <a:avLst>
                <a:gd name="adj" fmla="val 0"/>
              </a:avLst>
            </a:prstGeom>
            <a:ln w="6350">
              <a:solidFill>
                <a:schemeClr val="tx1">
                  <a:lumMod val="95000"/>
                  <a:lumOff val="5000"/>
                </a:schemeClr>
              </a:solidFill>
            </a:ln>
          </p:spPr>
        </p:pic>
        <p:pic>
          <p:nvPicPr>
            <p:cNvPr id="21" name="图片 20"/>
            <p:cNvPicPr>
              <a:picLocks noChangeAspect="1"/>
            </p:cNvPicPr>
            <p:nvPr/>
          </p:nvPicPr>
          <p:blipFill rotWithShape="1">
            <a:blip r:embed="rId16" cstate="print">
              <a:extLst>
                <a:ext uri="{28A0092B-C50C-407E-A947-70E740481C1C}">
                  <a14:useLocalDpi xmlns:a14="http://schemas.microsoft.com/office/drawing/2010/main" val="0"/>
                </a:ext>
              </a:extLst>
            </a:blip>
            <a:srcRect l="37595" t="74104" r="47178" b="8205"/>
            <a:stretch>
              <a:fillRect/>
            </a:stretch>
          </p:blipFill>
          <p:spPr>
            <a:xfrm>
              <a:off x="985507" y="1737017"/>
              <a:ext cx="1036174" cy="870352"/>
            </a:xfrm>
            <a:prstGeom prst="roundRect">
              <a:avLst>
                <a:gd name="adj" fmla="val 0"/>
              </a:avLst>
            </a:prstGeom>
            <a:ln w="6350">
              <a:solidFill>
                <a:schemeClr val="tx1">
                  <a:lumMod val="95000"/>
                  <a:lumOff val="5000"/>
                </a:schemeClr>
              </a:solidFill>
            </a:ln>
          </p:spPr>
        </p:pic>
        <p:pic>
          <p:nvPicPr>
            <p:cNvPr id="22" name="图片 21"/>
            <p:cNvPicPr>
              <a:picLocks noChangeAspect="1"/>
            </p:cNvPicPr>
            <p:nvPr/>
          </p:nvPicPr>
          <p:blipFill rotWithShape="1">
            <a:blip r:embed="rId17" cstate="print">
              <a:extLst>
                <a:ext uri="{28A0092B-C50C-407E-A947-70E740481C1C}">
                  <a14:useLocalDpi xmlns:a14="http://schemas.microsoft.com/office/drawing/2010/main" val="0"/>
                </a:ext>
              </a:extLst>
            </a:blip>
            <a:srcRect l="5022" t="39767" r="78382" b="40332"/>
            <a:stretch>
              <a:fillRect/>
            </a:stretch>
          </p:blipFill>
          <p:spPr>
            <a:xfrm>
              <a:off x="2025051" y="1737017"/>
              <a:ext cx="1003899" cy="870352"/>
            </a:xfrm>
            <a:prstGeom prst="roundRect">
              <a:avLst>
                <a:gd name="adj" fmla="val 0"/>
              </a:avLst>
            </a:prstGeom>
            <a:ln w="6350">
              <a:solidFill>
                <a:schemeClr val="tx1">
                  <a:lumMod val="95000"/>
                  <a:lumOff val="5000"/>
                </a:schemeClr>
              </a:solidFill>
            </a:ln>
          </p:spPr>
        </p:pic>
        <p:pic>
          <p:nvPicPr>
            <p:cNvPr id="23" name="图片 22"/>
            <p:cNvPicPr>
              <a:picLocks noChangeAspect="1"/>
            </p:cNvPicPr>
            <p:nvPr/>
          </p:nvPicPr>
          <p:blipFill rotWithShape="1">
            <a:blip r:embed="rId6" cstate="print">
              <a:extLst>
                <a:ext uri="{28A0092B-C50C-407E-A947-70E740481C1C}">
                  <a14:useLocalDpi xmlns:a14="http://schemas.microsoft.com/office/drawing/2010/main" val="0"/>
                </a:ext>
              </a:extLst>
            </a:blip>
            <a:srcRect l="38674" t="41724" r="44347" b="38375"/>
            <a:stretch>
              <a:fillRect/>
            </a:stretch>
          </p:blipFill>
          <p:spPr>
            <a:xfrm>
              <a:off x="4042625" y="1737017"/>
              <a:ext cx="1027056" cy="870352"/>
            </a:xfrm>
            <a:prstGeom prst="roundRect">
              <a:avLst>
                <a:gd name="adj" fmla="val 0"/>
              </a:avLst>
            </a:prstGeom>
            <a:ln w="6350">
              <a:solidFill>
                <a:schemeClr val="tx1">
                  <a:lumMod val="95000"/>
                  <a:lumOff val="5000"/>
                </a:schemeClr>
              </a:solidFill>
            </a:ln>
          </p:spPr>
        </p:pic>
        <p:pic>
          <p:nvPicPr>
            <p:cNvPr id="24" name="图片 23"/>
            <p:cNvPicPr>
              <a:picLocks noChangeAspect="1"/>
            </p:cNvPicPr>
            <p:nvPr/>
          </p:nvPicPr>
          <p:blipFill rotWithShape="1">
            <a:blip r:embed="rId8" cstate="print">
              <a:extLst>
                <a:ext uri="{28A0092B-C50C-407E-A947-70E740481C1C}">
                  <a14:useLocalDpi xmlns:a14="http://schemas.microsoft.com/office/drawing/2010/main" val="0"/>
                </a:ext>
              </a:extLst>
            </a:blip>
            <a:srcRect l="2042" t="71336" r="69279" b="3645"/>
            <a:stretch>
              <a:fillRect/>
            </a:stretch>
          </p:blipFill>
          <p:spPr>
            <a:xfrm flipH="1">
              <a:off x="7123626" y="1737017"/>
              <a:ext cx="1032154" cy="900078"/>
            </a:xfrm>
            <a:prstGeom prst="roundRect">
              <a:avLst>
                <a:gd name="adj" fmla="val 0"/>
              </a:avLst>
            </a:prstGeom>
            <a:ln w="6350">
              <a:solidFill>
                <a:schemeClr val="tx1">
                  <a:lumMod val="95000"/>
                  <a:lumOff val="5000"/>
                </a:schemeClr>
              </a:solidFill>
            </a:ln>
          </p:spPr>
        </p:pic>
        <p:pic>
          <p:nvPicPr>
            <p:cNvPr id="25" name="图片 24"/>
            <p:cNvPicPr>
              <a:picLocks noChangeAspect="1"/>
            </p:cNvPicPr>
            <p:nvPr/>
          </p:nvPicPr>
          <p:blipFill rotWithShape="1">
            <a:blip r:embed="rId8" cstate="print">
              <a:extLst>
                <a:ext uri="{28A0092B-C50C-407E-A947-70E740481C1C}">
                  <a14:useLocalDpi xmlns:a14="http://schemas.microsoft.com/office/drawing/2010/main" val="0"/>
                </a:ext>
              </a:extLst>
            </a:blip>
            <a:srcRect l="71464" t="34849" r="891" b="40132"/>
            <a:stretch>
              <a:fillRect/>
            </a:stretch>
          </p:blipFill>
          <p:spPr>
            <a:xfrm flipH="1">
              <a:off x="-9084" y="1737017"/>
              <a:ext cx="994921" cy="900078"/>
            </a:xfrm>
            <a:prstGeom prst="roundRect">
              <a:avLst>
                <a:gd name="adj" fmla="val 0"/>
              </a:avLst>
            </a:prstGeom>
            <a:ln w="6350">
              <a:solidFill>
                <a:schemeClr val="tx1">
                  <a:lumMod val="95000"/>
                  <a:lumOff val="5000"/>
                </a:schemeClr>
              </a:solidFill>
            </a:ln>
          </p:spPr>
        </p:pic>
        <p:pic>
          <p:nvPicPr>
            <p:cNvPr id="26" name="图片 25"/>
            <p:cNvPicPr>
              <a:picLocks noChangeAspect="1"/>
            </p:cNvPicPr>
            <p:nvPr/>
          </p:nvPicPr>
          <p:blipFill rotWithShape="1">
            <a:blip r:embed="rId6" cstate="print">
              <a:extLst>
                <a:ext uri="{28A0092B-C50C-407E-A947-70E740481C1C}">
                  <a14:useLocalDpi xmlns:a14="http://schemas.microsoft.com/office/drawing/2010/main" val="0"/>
                </a:ext>
              </a:extLst>
            </a:blip>
            <a:srcRect l="64936" t="10839" r="18017" b="69260"/>
            <a:stretch>
              <a:fillRect/>
            </a:stretch>
          </p:blipFill>
          <p:spPr>
            <a:xfrm>
              <a:off x="6095957" y="1737017"/>
              <a:ext cx="1031124" cy="870352"/>
            </a:xfrm>
            <a:prstGeom prst="roundRect">
              <a:avLst>
                <a:gd name="adj" fmla="val 0"/>
              </a:avLst>
            </a:prstGeom>
            <a:ln w="6350">
              <a:solidFill>
                <a:schemeClr val="tx1">
                  <a:lumMod val="95000"/>
                  <a:lumOff val="5000"/>
                </a:schemeClr>
              </a:solidFill>
            </a:ln>
          </p:spPr>
        </p:pic>
        <p:pic>
          <p:nvPicPr>
            <p:cNvPr id="27" name="图片 26"/>
            <p:cNvPicPr>
              <a:picLocks noChangeAspect="1"/>
            </p:cNvPicPr>
            <p:nvPr/>
          </p:nvPicPr>
          <p:blipFill rotWithShape="1">
            <a:blip r:embed="rId18" cstate="print">
              <a:extLst>
                <a:ext uri="{28A0092B-C50C-407E-A947-70E740481C1C}">
                  <a14:useLocalDpi xmlns:a14="http://schemas.microsoft.com/office/drawing/2010/main" val="0"/>
                </a:ext>
              </a:extLst>
            </a:blip>
            <a:srcRect l="73518" t="47335" r="11730" b="34724"/>
            <a:stretch>
              <a:fillRect/>
            </a:stretch>
          </p:blipFill>
          <p:spPr>
            <a:xfrm>
              <a:off x="5073093" y="1737017"/>
              <a:ext cx="1025288" cy="889376"/>
            </a:xfrm>
            <a:prstGeom prst="roundRect">
              <a:avLst>
                <a:gd name="adj" fmla="val 0"/>
              </a:avLst>
            </a:prstGeom>
            <a:ln w="6350">
              <a:solidFill>
                <a:schemeClr val="tx1">
                  <a:lumMod val="95000"/>
                  <a:lumOff val="5000"/>
                </a:schemeClr>
              </a:solidFill>
            </a:ln>
          </p:spPr>
        </p:pic>
        <p:pic>
          <p:nvPicPr>
            <p:cNvPr id="28" name="图片 27"/>
            <p:cNvPicPr>
              <a:picLocks noChangeAspect="1"/>
            </p:cNvPicPr>
            <p:nvPr/>
          </p:nvPicPr>
          <p:blipFill rotWithShape="1">
            <a:blip r:embed="rId19" cstate="print">
              <a:extLst>
                <a:ext uri="{28A0092B-C50C-407E-A947-70E740481C1C}">
                  <a14:useLocalDpi xmlns:a14="http://schemas.microsoft.com/office/drawing/2010/main" val="0"/>
                </a:ext>
              </a:extLst>
            </a:blip>
            <a:srcRect l="2239" t="67162" r="88554" b="21290"/>
            <a:stretch>
              <a:fillRect/>
            </a:stretch>
          </p:blipFill>
          <p:spPr>
            <a:xfrm>
              <a:off x="8149944" y="1737017"/>
              <a:ext cx="994056" cy="889376"/>
            </a:xfrm>
            <a:prstGeom prst="roundRect">
              <a:avLst>
                <a:gd name="adj" fmla="val 0"/>
              </a:avLst>
            </a:prstGeom>
            <a:ln w="6350">
              <a:solidFill>
                <a:schemeClr val="tx1">
                  <a:lumMod val="95000"/>
                  <a:lumOff val="5000"/>
                </a:schemeClr>
              </a:solidFill>
            </a:ln>
          </p:spPr>
        </p:pic>
        <p:pic>
          <p:nvPicPr>
            <p:cNvPr id="29" name="图片 28"/>
            <p:cNvPicPr>
              <a:picLocks noChangeAspect="1"/>
            </p:cNvPicPr>
            <p:nvPr/>
          </p:nvPicPr>
          <p:blipFill rotWithShape="1">
            <a:blip r:embed="rId9" cstate="print">
              <a:extLst>
                <a:ext uri="{28A0092B-C50C-407E-A947-70E740481C1C}">
                  <a14:useLocalDpi xmlns:a14="http://schemas.microsoft.com/office/drawing/2010/main" val="0"/>
                </a:ext>
              </a:extLst>
            </a:blip>
            <a:srcRect l="3764" t="6707" r="79822" b="73392"/>
            <a:stretch>
              <a:fillRect/>
            </a:stretch>
          </p:blipFill>
          <p:spPr>
            <a:xfrm>
              <a:off x="-9396" y="2596893"/>
              <a:ext cx="992852" cy="870352"/>
            </a:xfrm>
            <a:prstGeom prst="roundRect">
              <a:avLst>
                <a:gd name="adj" fmla="val 0"/>
              </a:avLst>
            </a:prstGeom>
            <a:ln w="6350">
              <a:solidFill>
                <a:schemeClr val="tx1">
                  <a:lumMod val="95000"/>
                  <a:lumOff val="5000"/>
                </a:schemeClr>
              </a:solidFill>
            </a:ln>
          </p:spPr>
        </p:pic>
        <p:pic>
          <p:nvPicPr>
            <p:cNvPr id="30" name="图片 29"/>
            <p:cNvPicPr>
              <a:picLocks noChangeAspect="1"/>
            </p:cNvPicPr>
            <p:nvPr/>
          </p:nvPicPr>
          <p:blipFill rotWithShape="1">
            <a:blip r:embed="rId20" cstate="print">
              <a:extLst>
                <a:ext uri="{28A0092B-C50C-407E-A947-70E740481C1C}">
                  <a14:useLocalDpi xmlns:a14="http://schemas.microsoft.com/office/drawing/2010/main" val="0"/>
                </a:ext>
              </a:extLst>
            </a:blip>
            <a:srcRect l="73898" t="7577" r="9485" b="72522"/>
            <a:stretch>
              <a:fillRect/>
            </a:stretch>
          </p:blipFill>
          <p:spPr>
            <a:xfrm>
              <a:off x="2026238" y="2596893"/>
              <a:ext cx="1005093" cy="870352"/>
            </a:xfrm>
            <a:prstGeom prst="roundRect">
              <a:avLst>
                <a:gd name="adj" fmla="val 0"/>
              </a:avLst>
            </a:prstGeom>
            <a:ln w="6350">
              <a:solidFill>
                <a:schemeClr val="tx1">
                  <a:lumMod val="95000"/>
                  <a:lumOff val="5000"/>
                </a:schemeClr>
              </a:solidFill>
            </a:ln>
          </p:spPr>
        </p:pic>
        <p:pic>
          <p:nvPicPr>
            <p:cNvPr id="31" name="图片 30"/>
            <p:cNvPicPr>
              <a:picLocks noChangeAspect="1"/>
            </p:cNvPicPr>
            <p:nvPr/>
          </p:nvPicPr>
          <p:blipFill rotWithShape="1">
            <a:blip r:embed="rId21" cstate="print">
              <a:extLst>
                <a:ext uri="{28A0092B-C50C-407E-A947-70E740481C1C}">
                  <a14:useLocalDpi xmlns:a14="http://schemas.microsoft.com/office/drawing/2010/main" val="0"/>
                </a:ext>
              </a:extLst>
            </a:blip>
            <a:srcRect l="2477" t="741" r="68486" b="74240"/>
            <a:stretch>
              <a:fillRect/>
            </a:stretch>
          </p:blipFill>
          <p:spPr>
            <a:xfrm flipH="1">
              <a:off x="981406" y="2596893"/>
              <a:ext cx="1045037" cy="900078"/>
            </a:xfrm>
            <a:prstGeom prst="roundRect">
              <a:avLst>
                <a:gd name="adj" fmla="val 0"/>
              </a:avLst>
            </a:prstGeom>
            <a:ln w="6350">
              <a:solidFill>
                <a:schemeClr val="tx1">
                  <a:lumMod val="95000"/>
                  <a:lumOff val="5000"/>
                </a:schemeClr>
              </a:solidFill>
            </a:ln>
          </p:spPr>
        </p:pic>
        <p:pic>
          <p:nvPicPr>
            <p:cNvPr id="32" name="图片 31"/>
            <p:cNvPicPr>
              <a:picLocks noChangeAspect="1"/>
            </p:cNvPicPr>
            <p:nvPr/>
          </p:nvPicPr>
          <p:blipFill rotWithShape="1">
            <a:blip r:embed="rId22" cstate="print">
              <a:extLst>
                <a:ext uri="{28A0092B-C50C-407E-A947-70E740481C1C}">
                  <a14:useLocalDpi xmlns:a14="http://schemas.microsoft.com/office/drawing/2010/main" val="0"/>
                </a:ext>
              </a:extLst>
            </a:blip>
            <a:srcRect l="1050" t="16437" r="84939" b="72363"/>
            <a:stretch>
              <a:fillRect/>
            </a:stretch>
          </p:blipFill>
          <p:spPr>
            <a:xfrm>
              <a:off x="3027985" y="2596893"/>
              <a:ext cx="1015378" cy="874522"/>
            </a:xfrm>
            <a:prstGeom prst="roundRect">
              <a:avLst>
                <a:gd name="adj" fmla="val 0"/>
              </a:avLst>
            </a:prstGeom>
            <a:ln w="6350">
              <a:solidFill>
                <a:schemeClr val="tx1">
                  <a:lumMod val="95000"/>
                  <a:lumOff val="5000"/>
                </a:schemeClr>
              </a:solidFill>
            </a:ln>
          </p:spPr>
        </p:pic>
        <p:pic>
          <p:nvPicPr>
            <p:cNvPr id="33" name="图片 32"/>
            <p:cNvPicPr>
              <a:picLocks noChangeAspect="1"/>
            </p:cNvPicPr>
            <p:nvPr/>
          </p:nvPicPr>
          <p:blipFill rotWithShape="1">
            <a:blip r:embed="rId23" cstate="print">
              <a:extLst>
                <a:ext uri="{28A0092B-C50C-407E-A947-70E740481C1C}">
                  <a14:useLocalDpi xmlns:a14="http://schemas.microsoft.com/office/drawing/2010/main" val="0"/>
                </a:ext>
              </a:extLst>
            </a:blip>
            <a:srcRect l="7443" t="780" r="79736" b="83647"/>
            <a:stretch>
              <a:fillRect/>
            </a:stretch>
          </p:blipFill>
          <p:spPr>
            <a:xfrm>
              <a:off x="5071797" y="2596893"/>
              <a:ext cx="1026584" cy="889376"/>
            </a:xfrm>
            <a:prstGeom prst="roundRect">
              <a:avLst>
                <a:gd name="adj" fmla="val 0"/>
              </a:avLst>
            </a:prstGeom>
            <a:ln w="6350">
              <a:solidFill>
                <a:schemeClr val="tx1">
                  <a:lumMod val="95000"/>
                  <a:lumOff val="5000"/>
                </a:schemeClr>
              </a:solidFill>
            </a:ln>
          </p:spPr>
        </p:pic>
        <p:pic>
          <p:nvPicPr>
            <p:cNvPr id="34" name="图片 33"/>
            <p:cNvPicPr>
              <a:picLocks noChangeAspect="1"/>
            </p:cNvPicPr>
            <p:nvPr/>
          </p:nvPicPr>
          <p:blipFill rotWithShape="1">
            <a:blip r:embed="rId24" cstate="print">
              <a:extLst>
                <a:ext uri="{28A0092B-C50C-407E-A947-70E740481C1C}">
                  <a14:useLocalDpi xmlns:a14="http://schemas.microsoft.com/office/drawing/2010/main" val="0"/>
                </a:ext>
              </a:extLst>
            </a:blip>
            <a:srcRect l="49259" t="49267" r="40457" b="38212"/>
            <a:stretch>
              <a:fillRect/>
            </a:stretch>
          </p:blipFill>
          <p:spPr>
            <a:xfrm>
              <a:off x="4045479" y="2596893"/>
              <a:ext cx="1024202" cy="889376"/>
            </a:xfrm>
            <a:prstGeom prst="roundRect">
              <a:avLst>
                <a:gd name="adj" fmla="val 0"/>
              </a:avLst>
            </a:prstGeom>
            <a:ln w="6350">
              <a:solidFill>
                <a:schemeClr val="tx1">
                  <a:lumMod val="95000"/>
                  <a:lumOff val="5000"/>
                </a:schemeClr>
              </a:solidFill>
            </a:ln>
          </p:spPr>
        </p:pic>
        <p:pic>
          <p:nvPicPr>
            <p:cNvPr id="35" name="图片 34"/>
            <p:cNvPicPr>
              <a:picLocks noChangeAspect="1"/>
            </p:cNvPicPr>
            <p:nvPr/>
          </p:nvPicPr>
          <p:blipFill rotWithShape="1">
            <a:blip r:embed="rId25" cstate="print">
              <a:extLst>
                <a:ext uri="{28A0092B-C50C-407E-A947-70E740481C1C}">
                  <a14:useLocalDpi xmlns:a14="http://schemas.microsoft.com/office/drawing/2010/main" val="0"/>
                </a:ext>
              </a:extLst>
            </a:blip>
            <a:srcRect l="88167" t="78193" r="1802" b="9286"/>
            <a:stretch>
              <a:fillRect/>
            </a:stretch>
          </p:blipFill>
          <p:spPr>
            <a:xfrm>
              <a:off x="8147469" y="2596893"/>
              <a:ext cx="998912" cy="889376"/>
            </a:xfrm>
            <a:prstGeom prst="roundRect">
              <a:avLst>
                <a:gd name="adj" fmla="val 0"/>
              </a:avLst>
            </a:prstGeom>
            <a:ln w="6350">
              <a:solidFill>
                <a:schemeClr val="tx1">
                  <a:lumMod val="95000"/>
                  <a:lumOff val="5000"/>
                </a:schemeClr>
              </a:solidFill>
            </a:ln>
          </p:spPr>
        </p:pic>
        <p:pic>
          <p:nvPicPr>
            <p:cNvPr id="36" name="图片 35"/>
            <p:cNvPicPr>
              <a:picLocks noChangeAspect="1"/>
            </p:cNvPicPr>
            <p:nvPr/>
          </p:nvPicPr>
          <p:blipFill rotWithShape="1">
            <a:blip r:embed="rId25" cstate="print">
              <a:extLst>
                <a:ext uri="{28A0092B-C50C-407E-A947-70E740481C1C}">
                  <a14:useLocalDpi xmlns:a14="http://schemas.microsoft.com/office/drawing/2010/main" val="0"/>
                </a:ext>
              </a:extLst>
            </a:blip>
            <a:srcRect l="36304" t="12508" r="53376" b="74971"/>
            <a:stretch>
              <a:fillRect/>
            </a:stretch>
          </p:blipFill>
          <p:spPr>
            <a:xfrm>
              <a:off x="7125730" y="2596893"/>
              <a:ext cx="1027670" cy="889376"/>
            </a:xfrm>
            <a:prstGeom prst="roundRect">
              <a:avLst>
                <a:gd name="adj" fmla="val 0"/>
              </a:avLst>
            </a:prstGeom>
            <a:ln w="6350">
              <a:solidFill>
                <a:schemeClr val="tx1">
                  <a:lumMod val="95000"/>
                  <a:lumOff val="5000"/>
                </a:schemeClr>
              </a:solidFill>
            </a:ln>
          </p:spPr>
        </p:pic>
        <p:pic>
          <p:nvPicPr>
            <p:cNvPr id="37" name="图片 36"/>
            <p:cNvPicPr>
              <a:picLocks noChangeAspect="1"/>
            </p:cNvPicPr>
            <p:nvPr/>
          </p:nvPicPr>
          <p:blipFill rotWithShape="1">
            <a:blip r:embed="rId25" cstate="print">
              <a:extLst>
                <a:ext uri="{28A0092B-C50C-407E-A947-70E740481C1C}">
                  <a14:useLocalDpi xmlns:a14="http://schemas.microsoft.com/office/drawing/2010/main" val="0"/>
                </a:ext>
              </a:extLst>
            </a:blip>
            <a:srcRect l="71406" t="14918" r="18271" b="72561"/>
            <a:stretch>
              <a:fillRect/>
            </a:stretch>
          </p:blipFill>
          <p:spPr>
            <a:xfrm>
              <a:off x="6101377" y="2596893"/>
              <a:ext cx="1028086" cy="889376"/>
            </a:xfrm>
            <a:prstGeom prst="roundRect">
              <a:avLst>
                <a:gd name="adj" fmla="val 0"/>
              </a:avLst>
            </a:prstGeom>
            <a:ln w="6350">
              <a:solidFill>
                <a:schemeClr val="tx1">
                  <a:lumMod val="95000"/>
                  <a:lumOff val="5000"/>
                </a:schemeClr>
              </a:solidFill>
            </a:ln>
          </p:spPr>
        </p:pic>
        <p:pic>
          <p:nvPicPr>
            <p:cNvPr id="38" name="图片 37"/>
            <p:cNvPicPr>
              <a:picLocks noChangeAspect="1"/>
            </p:cNvPicPr>
            <p:nvPr/>
          </p:nvPicPr>
          <p:blipFill rotWithShape="1">
            <a:blip r:embed="rId1" cstate="print">
              <a:extLst>
                <a:ext uri="{28A0092B-C50C-407E-A947-70E740481C1C}">
                  <a14:useLocalDpi xmlns:a14="http://schemas.microsoft.com/office/drawing/2010/main" val="0"/>
                </a:ext>
              </a:extLst>
            </a:blip>
            <a:srcRect l="10384" t="35166" r="57886" b="37127"/>
            <a:stretch>
              <a:fillRect/>
            </a:stretch>
          </p:blipFill>
          <p:spPr>
            <a:xfrm flipH="1">
              <a:off x="7104668" y="3444979"/>
              <a:ext cx="1031174" cy="900078"/>
            </a:xfrm>
            <a:prstGeom prst="roundRect">
              <a:avLst>
                <a:gd name="adj" fmla="val 0"/>
              </a:avLst>
            </a:prstGeom>
            <a:ln w="12700">
              <a:solidFill>
                <a:schemeClr val="tx1">
                  <a:lumMod val="95000"/>
                  <a:lumOff val="5000"/>
                </a:schemeClr>
              </a:solidFill>
            </a:ln>
          </p:spPr>
        </p:pic>
        <p:pic>
          <p:nvPicPr>
            <p:cNvPr id="39" name="图片 38"/>
            <p:cNvPicPr>
              <a:picLocks noChangeAspect="1"/>
            </p:cNvPicPr>
            <p:nvPr/>
          </p:nvPicPr>
          <p:blipFill rotWithShape="1">
            <a:blip r:embed="rId2" cstate="print">
              <a:extLst>
                <a:ext uri="{28A0092B-C50C-407E-A947-70E740481C1C}">
                  <a14:useLocalDpi xmlns:a14="http://schemas.microsoft.com/office/drawing/2010/main" val="0"/>
                </a:ext>
              </a:extLst>
            </a:blip>
            <a:srcRect l="62471" t="29509" r="12884" b="50753"/>
            <a:stretch>
              <a:fillRect/>
            </a:stretch>
          </p:blipFill>
          <p:spPr>
            <a:xfrm>
              <a:off x="3069010" y="3444979"/>
              <a:ext cx="1013499" cy="874522"/>
            </a:xfrm>
            <a:prstGeom prst="roundRect">
              <a:avLst>
                <a:gd name="adj" fmla="val 0"/>
              </a:avLst>
            </a:prstGeom>
            <a:ln w="12700">
              <a:solidFill>
                <a:schemeClr val="tx1">
                  <a:lumMod val="95000"/>
                  <a:lumOff val="5000"/>
                </a:schemeClr>
              </a:solidFill>
            </a:ln>
          </p:spPr>
        </p:pic>
        <p:pic>
          <p:nvPicPr>
            <p:cNvPr id="40" name="图片 39"/>
            <p:cNvPicPr>
              <a:picLocks noChangeAspect="1"/>
            </p:cNvPicPr>
            <p:nvPr/>
          </p:nvPicPr>
          <p:blipFill rotWithShape="1">
            <a:blip r:embed="rId4" cstate="print">
              <a:extLst>
                <a:ext uri="{28A0092B-C50C-407E-A947-70E740481C1C}">
                  <a14:useLocalDpi xmlns:a14="http://schemas.microsoft.com/office/drawing/2010/main" val="0"/>
                </a:ext>
              </a:extLst>
            </a:blip>
            <a:srcRect l="74439" t="624" r="4829" b="82782"/>
            <a:stretch>
              <a:fillRect/>
            </a:stretch>
          </p:blipFill>
          <p:spPr>
            <a:xfrm>
              <a:off x="5113605" y="3444979"/>
              <a:ext cx="1014024" cy="874522"/>
            </a:xfrm>
            <a:prstGeom prst="roundRect">
              <a:avLst>
                <a:gd name="adj" fmla="val 0"/>
              </a:avLst>
            </a:prstGeom>
            <a:ln w="12700">
              <a:solidFill>
                <a:schemeClr val="tx1">
                  <a:lumMod val="95000"/>
                  <a:lumOff val="5000"/>
                </a:schemeClr>
              </a:solidFill>
            </a:ln>
          </p:spPr>
        </p:pic>
        <p:pic>
          <p:nvPicPr>
            <p:cNvPr id="41" name="图片 40"/>
            <p:cNvPicPr>
              <a:picLocks noChangeAspect="1"/>
            </p:cNvPicPr>
            <p:nvPr/>
          </p:nvPicPr>
          <p:blipFill rotWithShape="1">
            <a:blip r:embed="rId5" cstate="print">
              <a:extLst>
                <a:ext uri="{28A0092B-C50C-407E-A947-70E740481C1C}">
                  <a14:useLocalDpi xmlns:a14="http://schemas.microsoft.com/office/drawing/2010/main" val="0"/>
                </a:ext>
              </a:extLst>
            </a:blip>
            <a:srcRect l="394" t="16437" r="85634" b="72363"/>
            <a:stretch>
              <a:fillRect/>
            </a:stretch>
          </p:blipFill>
          <p:spPr>
            <a:xfrm>
              <a:off x="8134494" y="3444979"/>
              <a:ext cx="1012571" cy="874522"/>
            </a:xfrm>
            <a:prstGeom prst="roundRect">
              <a:avLst>
                <a:gd name="adj" fmla="val 0"/>
              </a:avLst>
            </a:prstGeom>
            <a:ln w="12700">
              <a:solidFill>
                <a:schemeClr val="tx1">
                  <a:lumMod val="95000"/>
                  <a:lumOff val="5000"/>
                </a:schemeClr>
              </a:solidFill>
            </a:ln>
          </p:spPr>
        </p:pic>
        <p:pic>
          <p:nvPicPr>
            <p:cNvPr id="42" name="图片 41"/>
            <p:cNvPicPr>
              <a:picLocks noChangeAspect="1"/>
            </p:cNvPicPr>
            <p:nvPr/>
          </p:nvPicPr>
          <p:blipFill rotWithShape="1">
            <a:blip r:embed="rId6" cstate="print">
              <a:extLst>
                <a:ext uri="{28A0092B-C50C-407E-A947-70E740481C1C}">
                  <a14:useLocalDpi xmlns:a14="http://schemas.microsoft.com/office/drawing/2010/main" val="0"/>
                </a:ext>
              </a:extLst>
            </a:blip>
            <a:srcRect l="40876" t="5619" r="42415" b="74480"/>
            <a:stretch>
              <a:fillRect/>
            </a:stretch>
          </p:blipFill>
          <p:spPr>
            <a:xfrm>
              <a:off x="2059646" y="3444979"/>
              <a:ext cx="1010715" cy="870352"/>
            </a:xfrm>
            <a:prstGeom prst="roundRect">
              <a:avLst>
                <a:gd name="adj" fmla="val 0"/>
              </a:avLst>
            </a:prstGeom>
            <a:ln w="12700">
              <a:solidFill>
                <a:schemeClr val="tx1">
                  <a:lumMod val="95000"/>
                  <a:lumOff val="5000"/>
                </a:schemeClr>
              </a:solidFill>
            </a:ln>
          </p:spPr>
        </p:pic>
        <p:pic>
          <p:nvPicPr>
            <p:cNvPr id="43" name="图片 42"/>
            <p:cNvPicPr>
              <a:picLocks noChangeAspect="1"/>
            </p:cNvPicPr>
            <p:nvPr/>
          </p:nvPicPr>
          <p:blipFill rotWithShape="1">
            <a:blip r:embed="rId7" cstate="print">
              <a:extLst>
                <a:ext uri="{28A0092B-C50C-407E-A947-70E740481C1C}">
                  <a14:useLocalDpi xmlns:a14="http://schemas.microsoft.com/office/drawing/2010/main" val="0"/>
                </a:ext>
              </a:extLst>
            </a:blip>
            <a:srcRect l="50235" t="71708" r="17947" b="585"/>
            <a:stretch>
              <a:fillRect/>
            </a:stretch>
          </p:blipFill>
          <p:spPr>
            <a:xfrm flipH="1">
              <a:off x="0" y="3444979"/>
              <a:ext cx="1034028" cy="900078"/>
            </a:xfrm>
            <a:prstGeom prst="roundRect">
              <a:avLst>
                <a:gd name="adj" fmla="val 0"/>
              </a:avLst>
            </a:prstGeom>
            <a:ln w="12700">
              <a:solidFill>
                <a:schemeClr val="tx1">
                  <a:lumMod val="95000"/>
                  <a:lumOff val="5000"/>
                </a:schemeClr>
              </a:solidFill>
            </a:ln>
          </p:spPr>
        </p:pic>
        <p:pic>
          <p:nvPicPr>
            <p:cNvPr id="44" name="图片 43"/>
            <p:cNvPicPr>
              <a:picLocks noChangeAspect="1"/>
            </p:cNvPicPr>
            <p:nvPr/>
          </p:nvPicPr>
          <p:blipFill rotWithShape="1">
            <a:blip r:embed="rId11" cstate="print">
              <a:extLst>
                <a:ext uri="{28A0092B-C50C-407E-A947-70E740481C1C}">
                  <a14:useLocalDpi xmlns:a14="http://schemas.microsoft.com/office/drawing/2010/main" val="0"/>
                </a:ext>
              </a:extLst>
            </a:blip>
            <a:srcRect l="8160" t="27590" r="82316" b="60862"/>
            <a:stretch>
              <a:fillRect/>
            </a:stretch>
          </p:blipFill>
          <p:spPr>
            <a:xfrm>
              <a:off x="1032677" y="3444979"/>
              <a:ext cx="1028320" cy="889376"/>
            </a:xfrm>
            <a:prstGeom prst="roundRect">
              <a:avLst>
                <a:gd name="adj" fmla="val 0"/>
              </a:avLst>
            </a:prstGeom>
            <a:ln w="12700">
              <a:solidFill>
                <a:schemeClr val="tx1">
                  <a:lumMod val="95000"/>
                  <a:lumOff val="5000"/>
                </a:schemeClr>
              </a:solidFill>
            </a:ln>
          </p:spPr>
        </p:pic>
        <p:pic>
          <p:nvPicPr>
            <p:cNvPr id="45" name="图片 44"/>
            <p:cNvPicPr>
              <a:picLocks noChangeAspect="1"/>
            </p:cNvPicPr>
            <p:nvPr/>
          </p:nvPicPr>
          <p:blipFill rotWithShape="1">
            <a:blip r:embed="rId12" cstate="print">
              <a:extLst>
                <a:ext uri="{28A0092B-C50C-407E-A947-70E740481C1C}">
                  <a14:useLocalDpi xmlns:a14="http://schemas.microsoft.com/office/drawing/2010/main" val="0"/>
                </a:ext>
              </a:extLst>
            </a:blip>
            <a:srcRect l="15348" t="43152" r="75078" b="45300"/>
            <a:stretch>
              <a:fillRect/>
            </a:stretch>
          </p:blipFill>
          <p:spPr>
            <a:xfrm>
              <a:off x="4081158" y="3444979"/>
              <a:ext cx="1033798" cy="889376"/>
            </a:xfrm>
            <a:prstGeom prst="roundRect">
              <a:avLst>
                <a:gd name="adj" fmla="val 0"/>
              </a:avLst>
            </a:prstGeom>
            <a:ln w="12700">
              <a:solidFill>
                <a:schemeClr val="tx1">
                  <a:lumMod val="95000"/>
                  <a:lumOff val="5000"/>
                </a:schemeClr>
              </a:solidFill>
            </a:ln>
          </p:spPr>
        </p:pic>
        <p:pic>
          <p:nvPicPr>
            <p:cNvPr id="46" name="图片 45"/>
            <p:cNvPicPr>
              <a:picLocks noChangeAspect="1"/>
            </p:cNvPicPr>
            <p:nvPr/>
          </p:nvPicPr>
          <p:blipFill rotWithShape="1">
            <a:blip r:embed="rId12" cstate="print">
              <a:extLst>
                <a:ext uri="{28A0092B-C50C-407E-A947-70E740481C1C}">
                  <a14:useLocalDpi xmlns:a14="http://schemas.microsoft.com/office/drawing/2010/main" val="0"/>
                </a:ext>
              </a:extLst>
            </a:blip>
            <a:srcRect l="32897" t="83317" r="58029" b="5135"/>
            <a:stretch>
              <a:fillRect/>
            </a:stretch>
          </p:blipFill>
          <p:spPr>
            <a:xfrm>
              <a:off x="6126278" y="3444979"/>
              <a:ext cx="979741" cy="889376"/>
            </a:xfrm>
            <a:prstGeom prst="roundRect">
              <a:avLst>
                <a:gd name="adj" fmla="val 0"/>
              </a:avLst>
            </a:prstGeom>
            <a:ln w="12700">
              <a:solidFill>
                <a:schemeClr val="tx1">
                  <a:lumMod val="95000"/>
                  <a:lumOff val="5000"/>
                </a:schemeClr>
              </a:solidFill>
            </a:ln>
          </p:spPr>
        </p:pic>
        <p:sp>
          <p:nvSpPr>
            <p:cNvPr id="121" name="矩形 120"/>
            <p:cNvSpPr/>
            <p:nvPr/>
          </p:nvSpPr>
          <p:spPr>
            <a:xfrm>
              <a:off x="-27548" y="-16278"/>
              <a:ext cx="9169173" cy="892637"/>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grpSp>
      <p:sp>
        <p:nvSpPr>
          <p:cNvPr id="47" name="矩形 46"/>
          <p:cNvSpPr/>
          <p:nvPr/>
        </p:nvSpPr>
        <p:spPr>
          <a:xfrm>
            <a:off x="-27548" y="890299"/>
            <a:ext cx="9178692" cy="4253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48" name="TextBox 22"/>
          <p:cNvSpPr txBox="1">
            <a:spLocks noChangeArrowheads="1"/>
          </p:cNvSpPr>
          <p:nvPr/>
        </p:nvSpPr>
        <p:spPr bwMode="auto">
          <a:xfrm>
            <a:off x="6960482"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srgbClr val="2C92F4"/>
                </a:solidFill>
                <a:latin typeface="方正兰亭纤黑_GBK" panose="02000000000000000000" pitchFamily="2" charset="-122"/>
                <a:ea typeface="方正兰亭纤黑_GBK" panose="02000000000000000000" pitchFamily="2" charset="-122"/>
              </a:rPr>
              <a:t>年终</a:t>
            </a:r>
            <a:endParaRPr lang="en-US" altLang="zh-CN" sz="800" dirty="0">
              <a:solidFill>
                <a:srgbClr val="2C92F4"/>
              </a:solidFill>
              <a:latin typeface="方正兰亭纤黑_GBK" panose="02000000000000000000" pitchFamily="2" charset="-122"/>
              <a:ea typeface="方正兰亭纤黑_GBK" panose="02000000000000000000" pitchFamily="2" charset="-122"/>
            </a:endParaRPr>
          </a:p>
        </p:txBody>
      </p:sp>
      <p:sp>
        <p:nvSpPr>
          <p:cNvPr id="49" name="TextBox 22"/>
          <p:cNvSpPr txBox="1">
            <a:spLocks noChangeArrowheads="1"/>
          </p:cNvSpPr>
          <p:nvPr/>
        </p:nvSpPr>
        <p:spPr bwMode="auto">
          <a:xfrm>
            <a:off x="7842240" y="4756554"/>
            <a:ext cx="484437" cy="246221"/>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总结</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0" name="TextBox 22"/>
          <p:cNvSpPr txBox="1">
            <a:spLocks noChangeArrowheads="1"/>
          </p:cNvSpPr>
          <p:nvPr/>
        </p:nvSpPr>
        <p:spPr bwMode="auto">
          <a:xfrm>
            <a:off x="7401361" y="4756554"/>
            <a:ext cx="484437" cy="246221"/>
          </a:xfrm>
          <a:prstGeom prst="rect">
            <a:avLst/>
          </a:prstGeom>
          <a:noFill/>
          <a:effectLst/>
        </p:spPr>
        <p:txBody>
          <a:bodyPr vert="horz" wrap="square">
            <a:spAutoFit/>
          </a:bodyPr>
          <a:lstStyle>
            <a:defPPr>
              <a:defRPr lang="zh-CN"/>
            </a:defPPr>
            <a:lvl1pPr algn="dist" fontAlgn="auto">
              <a:spcBef>
                <a:spcPts val="0"/>
              </a:spcBef>
              <a:spcAft>
                <a:spcPts val="0"/>
              </a:spcAft>
              <a:defRPr sz="3200" b="0">
                <a:solidFill>
                  <a:srgbClr val="68B92E"/>
                </a:solidFill>
                <a:effectLst/>
                <a:latin typeface="汉仪大黑简" panose="02010609000101010101" pitchFamily="49" charset="-122"/>
                <a:ea typeface="汉仪大黑简" panose="02010609000101010101" pitchFamily="49" charset="-122"/>
              </a:defRPr>
            </a:lvl1pPr>
          </a:lstStyle>
          <a:p>
            <a:pPr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汇报</a:t>
            </a:r>
            <a:endParaRPr lang="en-US" altLang="zh-CN" sz="10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sp>
        <p:nvSpPr>
          <p:cNvPr id="54" name="任意多边形 53"/>
          <p:cNvSpPr/>
          <p:nvPr/>
        </p:nvSpPr>
        <p:spPr>
          <a:xfrm flipV="1">
            <a:off x="458194" y="4948500"/>
            <a:ext cx="8227613" cy="45719"/>
          </a:xfrm>
          <a:custGeom>
            <a:avLst/>
            <a:gdLst>
              <a:gd name="connsiteX0" fmla="*/ 0 w 7459980"/>
              <a:gd name="connsiteY0" fmla="*/ 0 h 0"/>
              <a:gd name="connsiteX1" fmla="*/ 7459980 w 7459980"/>
              <a:gd name="connsiteY1" fmla="*/ 0 h 0"/>
            </a:gdLst>
            <a:ahLst/>
            <a:cxnLst>
              <a:cxn ang="0">
                <a:pos x="connsiteX0" y="connsiteY0"/>
              </a:cxn>
              <a:cxn ang="0">
                <a:pos x="connsiteX1" y="connsiteY1"/>
              </a:cxn>
            </a:cxnLst>
            <a:rect l="l" t="t" r="r" b="b"/>
            <a:pathLst>
              <a:path w="7459980">
                <a:moveTo>
                  <a:pt x="0" y="0"/>
                </a:moveTo>
                <a:lnTo>
                  <a:pt x="7459980" y="0"/>
                </a:lnTo>
              </a:path>
            </a:pathLst>
          </a:cu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55" name="组合 54"/>
          <p:cNvGrpSpPr/>
          <p:nvPr/>
        </p:nvGrpSpPr>
        <p:grpSpPr>
          <a:xfrm>
            <a:off x="522492" y="4894338"/>
            <a:ext cx="298842" cy="56437"/>
            <a:chOff x="927522" y="4800600"/>
            <a:chExt cx="421637" cy="79627"/>
          </a:xfrm>
        </p:grpSpPr>
        <p:sp>
          <p:nvSpPr>
            <p:cNvPr id="56" name="矩形 55"/>
            <p:cNvSpPr/>
            <p:nvPr/>
          </p:nvSpPr>
          <p:spPr>
            <a:xfrm>
              <a:off x="1269532" y="4800600"/>
              <a:ext cx="79627" cy="79627"/>
            </a:xfrm>
            <a:prstGeom prst="rect">
              <a:avLst/>
            </a:prstGeom>
            <a:solidFill>
              <a:srgbClr val="0E1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7" name="矩形 56"/>
            <p:cNvSpPr/>
            <p:nvPr/>
          </p:nvSpPr>
          <p:spPr>
            <a:xfrm>
              <a:off x="1155528" y="4800600"/>
              <a:ext cx="79627" cy="79627"/>
            </a:xfrm>
            <a:prstGeom prst="rect">
              <a:avLst/>
            </a:prstGeom>
            <a:solidFill>
              <a:srgbClr val="217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8" name="矩形 57"/>
            <p:cNvSpPr/>
            <p:nvPr/>
          </p:nvSpPr>
          <p:spPr>
            <a:xfrm>
              <a:off x="927522" y="4800600"/>
              <a:ext cx="79627" cy="79627"/>
            </a:xfrm>
            <a:prstGeom prst="rect">
              <a:avLst/>
            </a:prstGeom>
            <a:solidFill>
              <a:srgbClr val="C6CD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59" name="矩形 58"/>
            <p:cNvSpPr/>
            <p:nvPr/>
          </p:nvSpPr>
          <p:spPr>
            <a:xfrm>
              <a:off x="1041525" y="4800600"/>
              <a:ext cx="79627" cy="796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
        <p:nvSpPr>
          <p:cNvPr id="63" name="TextBox 22"/>
          <p:cNvSpPr txBox="1">
            <a:spLocks noChangeArrowheads="1"/>
          </p:cNvSpPr>
          <p:nvPr/>
        </p:nvSpPr>
        <p:spPr bwMode="auto">
          <a:xfrm>
            <a:off x="8283119" y="4756554"/>
            <a:ext cx="484437" cy="253916"/>
          </a:xfrm>
          <a:prstGeom prst="rect">
            <a:avLst/>
          </a:prstGeom>
          <a:noFill/>
          <a:effectLst/>
        </p:spPr>
        <p:txBody>
          <a:bodyPr vert="horz" wrap="square">
            <a:spAutoFit/>
          </a:bodyPr>
          <a:lstStyle>
            <a:defPPr>
              <a:defRPr lang="zh-CN"/>
            </a:defPPr>
            <a:lvl1pPr algn="ctr" fontAlgn="auto">
              <a:spcBef>
                <a:spcPts val="0"/>
              </a:spcBef>
              <a:spcAft>
                <a:spcPts val="0"/>
              </a:spcAft>
              <a:defRPr sz="3200" b="0">
                <a:solidFill>
                  <a:schemeClr val="tx1">
                    <a:lumMod val="85000"/>
                    <a:lumOff val="15000"/>
                  </a:schemeClr>
                </a:solidFill>
                <a:effectLst/>
                <a:latin typeface="汉仪大宋简" panose="02010609000101010101" pitchFamily="49" charset="-122"/>
                <a:ea typeface="汉仪大宋简" panose="02010609000101010101" pitchFamily="49" charset="-122"/>
              </a:defRPr>
            </a:lvl1pPr>
          </a:lstStyle>
          <a:p>
            <a:pPr algn="dist" defTabSz="685800"/>
            <a:r>
              <a:rPr lang="zh-CN" altLang="en-US" sz="1000" dirty="0">
                <a:solidFill>
                  <a:prstClr val="black">
                    <a:lumMod val="75000"/>
                    <a:lumOff val="25000"/>
                  </a:prstClr>
                </a:solidFill>
                <a:latin typeface="方正兰亭纤黑_GBK" panose="02000000000000000000" pitchFamily="2" charset="-122"/>
                <a:ea typeface="方正兰亭纤黑_GBK" panose="02000000000000000000" pitchFamily="2" charset="-122"/>
              </a:rPr>
              <a:t>计划</a:t>
            </a:r>
            <a:endParaRPr lang="en-US" altLang="zh-CN" sz="800" dirty="0">
              <a:solidFill>
                <a:prstClr val="black">
                  <a:lumMod val="75000"/>
                  <a:lumOff val="25000"/>
                </a:prstClr>
              </a:solidFill>
              <a:latin typeface="方正兰亭纤黑_GBK" panose="02000000000000000000" pitchFamily="2" charset="-122"/>
              <a:ea typeface="方正兰亭纤黑_GBK" panose="02000000000000000000" pitchFamily="2" charset="-122"/>
            </a:endParaRPr>
          </a:p>
        </p:txBody>
      </p:sp>
      <p:pic>
        <p:nvPicPr>
          <p:cNvPr id="127" name="图片 126"/>
          <p:cNvPicPr>
            <a:picLocks noChangeAspect="1"/>
          </p:cNvPicPr>
          <p:nvPr/>
        </p:nvPicPr>
        <p:blipFill rotWithShape="1">
          <a:blip r:embed="rId15" cstate="print">
            <a:extLst>
              <a:ext uri="{28A0092B-C50C-407E-A947-70E740481C1C}">
                <a14:useLocalDpi xmlns:a14="http://schemas.microsoft.com/office/drawing/2010/main" val="0"/>
              </a:ext>
            </a:extLst>
          </a:blip>
          <a:srcRect l="16134" t="72773" r="70056" b="16027"/>
          <a:stretch>
            <a:fillRect/>
          </a:stretch>
        </p:blipFill>
        <p:spPr>
          <a:xfrm>
            <a:off x="-26564" y="-21677"/>
            <a:ext cx="1000803" cy="874522"/>
          </a:xfrm>
          <a:prstGeom prst="roundRect">
            <a:avLst>
              <a:gd name="adj" fmla="val 0"/>
            </a:avLst>
          </a:prstGeom>
          <a:ln w="6350">
            <a:solidFill>
              <a:srgbClr val="2C92F4"/>
            </a:solidFill>
          </a:ln>
        </p:spPr>
      </p:pic>
      <p:grpSp>
        <p:nvGrpSpPr>
          <p:cNvPr id="52" name="组合 51"/>
          <p:cNvGrpSpPr/>
          <p:nvPr/>
        </p:nvGrpSpPr>
        <p:grpSpPr>
          <a:xfrm>
            <a:off x="1153298" y="126367"/>
            <a:ext cx="1480918" cy="631267"/>
            <a:chOff x="3132138" y="1090594"/>
            <a:chExt cx="1480918" cy="631267"/>
          </a:xfrm>
        </p:grpSpPr>
        <p:sp>
          <p:nvSpPr>
            <p:cNvPr id="134" name="TextBox 164"/>
            <p:cNvSpPr txBox="1">
              <a:spLocks noChangeArrowheads="1"/>
            </p:cNvSpPr>
            <p:nvPr/>
          </p:nvSpPr>
          <p:spPr bwMode="auto">
            <a:xfrm>
              <a:off x="3132138" y="1090594"/>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企业文化</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5" name="矩形 134"/>
            <p:cNvSpPr/>
            <p:nvPr/>
          </p:nvSpPr>
          <p:spPr>
            <a:xfrm>
              <a:off x="3182863" y="1467945"/>
              <a:ext cx="1379469"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Corpora culture</a:t>
              </a:r>
              <a:endParaRPr lang="zh-CN" altLang="en-US" sz="1050" dirty="0">
                <a:solidFill>
                  <a:prstClr val="white"/>
                </a:solidFill>
                <a:latin typeface="Arial" panose="020B0604020202020204" pitchFamily="34" charset="0"/>
              </a:endParaRPr>
            </a:p>
          </p:txBody>
        </p:sp>
      </p:grpSp>
      <p:grpSp>
        <p:nvGrpSpPr>
          <p:cNvPr id="90" name="组合 89"/>
          <p:cNvGrpSpPr/>
          <p:nvPr/>
        </p:nvGrpSpPr>
        <p:grpSpPr>
          <a:xfrm>
            <a:off x="834356" y="1070982"/>
            <a:ext cx="4207418" cy="3560933"/>
            <a:chOff x="1669175" y="1490728"/>
            <a:chExt cx="5713412" cy="4835525"/>
          </a:xfrm>
          <a:noFill/>
          <a:effectLst/>
        </p:grpSpPr>
        <p:sp>
          <p:nvSpPr>
            <p:cNvPr id="92" name="Freeform 7"/>
            <p:cNvSpPr/>
            <p:nvPr/>
          </p:nvSpPr>
          <p:spPr bwMode="auto">
            <a:xfrm>
              <a:off x="5438544" y="6090053"/>
              <a:ext cx="292752" cy="236200"/>
            </a:xfrm>
            <a:custGeom>
              <a:avLst/>
              <a:gdLst>
                <a:gd name="T0" fmla="*/ 6 w 31"/>
                <a:gd name="T1" fmla="*/ 4 h 25"/>
                <a:gd name="T2" fmla="*/ 11 w 31"/>
                <a:gd name="T3" fmla="*/ 4 h 25"/>
                <a:gd name="T4" fmla="*/ 17 w 31"/>
                <a:gd name="T5" fmla="*/ 1 h 25"/>
                <a:gd name="T6" fmla="*/ 28 w 31"/>
                <a:gd name="T7" fmla="*/ 0 h 25"/>
                <a:gd name="T8" fmla="*/ 31 w 31"/>
                <a:gd name="T9" fmla="*/ 2 h 25"/>
                <a:gd name="T10" fmla="*/ 31 w 31"/>
                <a:gd name="T11" fmla="*/ 6 h 25"/>
                <a:gd name="T12" fmla="*/ 30 w 31"/>
                <a:gd name="T13" fmla="*/ 9 h 25"/>
                <a:gd name="T14" fmla="*/ 26 w 31"/>
                <a:gd name="T15" fmla="*/ 13 h 25"/>
                <a:gd name="T16" fmla="*/ 25 w 31"/>
                <a:gd name="T17" fmla="*/ 18 h 25"/>
                <a:gd name="T18" fmla="*/ 18 w 31"/>
                <a:gd name="T19" fmla="*/ 22 h 25"/>
                <a:gd name="T20" fmla="*/ 13 w 31"/>
                <a:gd name="T21" fmla="*/ 25 h 25"/>
                <a:gd name="T22" fmla="*/ 10 w 31"/>
                <a:gd name="T23" fmla="*/ 25 h 25"/>
                <a:gd name="T24" fmla="*/ 8 w 31"/>
                <a:gd name="T25" fmla="*/ 24 h 25"/>
                <a:gd name="T26" fmla="*/ 4 w 31"/>
                <a:gd name="T27" fmla="*/ 24 h 25"/>
                <a:gd name="T28" fmla="*/ 0 w 31"/>
                <a:gd name="T29" fmla="*/ 21 h 25"/>
                <a:gd name="T30" fmla="*/ 0 w 31"/>
                <a:gd name="T31" fmla="*/ 14 h 25"/>
                <a:gd name="T32" fmla="*/ 1 w 31"/>
                <a:gd name="T33" fmla="*/ 10 h 25"/>
                <a:gd name="T34" fmla="*/ 5 w 31"/>
                <a:gd name="T35" fmla="*/ 10 h 25"/>
                <a:gd name="T36" fmla="*/ 6 w 31"/>
                <a:gd name="T37" fmla="*/ 8 h 25"/>
                <a:gd name="T38" fmla="*/ 6 w 31"/>
                <a:gd name="T39" fmla="*/ 4 h 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
                <a:gd name="T61" fmla="*/ 0 h 25"/>
                <a:gd name="T62" fmla="*/ 31 w 31"/>
                <a:gd name="T63" fmla="*/ 25 h 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 h="25">
                  <a:moveTo>
                    <a:pt x="6" y="4"/>
                  </a:moveTo>
                  <a:lnTo>
                    <a:pt x="11" y="4"/>
                  </a:lnTo>
                  <a:lnTo>
                    <a:pt x="17" y="1"/>
                  </a:lnTo>
                  <a:lnTo>
                    <a:pt x="28" y="0"/>
                  </a:lnTo>
                  <a:lnTo>
                    <a:pt x="31" y="2"/>
                  </a:lnTo>
                  <a:lnTo>
                    <a:pt x="31" y="6"/>
                  </a:lnTo>
                  <a:lnTo>
                    <a:pt x="30" y="9"/>
                  </a:lnTo>
                  <a:lnTo>
                    <a:pt x="26" y="13"/>
                  </a:lnTo>
                  <a:lnTo>
                    <a:pt x="25" y="18"/>
                  </a:lnTo>
                  <a:lnTo>
                    <a:pt x="18" y="22"/>
                  </a:lnTo>
                  <a:lnTo>
                    <a:pt x="13" y="25"/>
                  </a:lnTo>
                  <a:lnTo>
                    <a:pt x="10" y="25"/>
                  </a:lnTo>
                  <a:lnTo>
                    <a:pt x="8" y="24"/>
                  </a:lnTo>
                  <a:lnTo>
                    <a:pt x="4" y="24"/>
                  </a:lnTo>
                  <a:lnTo>
                    <a:pt x="0" y="21"/>
                  </a:lnTo>
                  <a:lnTo>
                    <a:pt x="0" y="14"/>
                  </a:lnTo>
                  <a:lnTo>
                    <a:pt x="1" y="10"/>
                  </a:lnTo>
                  <a:lnTo>
                    <a:pt x="5" y="10"/>
                  </a:lnTo>
                  <a:lnTo>
                    <a:pt x="6" y="8"/>
                  </a:lnTo>
                  <a:cubicBezTo>
                    <a:pt x="6" y="8"/>
                    <a:pt x="6" y="4"/>
                    <a:pt x="6" y="4"/>
                  </a:cubicBez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94" name="Freeform 8"/>
            <p:cNvSpPr/>
            <p:nvPr/>
          </p:nvSpPr>
          <p:spPr bwMode="auto">
            <a:xfrm>
              <a:off x="6645924" y="5547567"/>
              <a:ext cx="188873" cy="462953"/>
            </a:xfrm>
            <a:custGeom>
              <a:avLst/>
              <a:gdLst>
                <a:gd name="T0" fmla="*/ 14 w 20"/>
                <a:gd name="T1" fmla="*/ 0 h 49"/>
                <a:gd name="T2" fmla="*/ 18 w 20"/>
                <a:gd name="T3" fmla="*/ 0 h 49"/>
                <a:gd name="T4" fmla="*/ 19 w 20"/>
                <a:gd name="T5" fmla="*/ 2 h 49"/>
                <a:gd name="T6" fmla="*/ 20 w 20"/>
                <a:gd name="T7" fmla="*/ 6 h 49"/>
                <a:gd name="T8" fmla="*/ 18 w 20"/>
                <a:gd name="T9" fmla="*/ 9 h 49"/>
                <a:gd name="T10" fmla="*/ 19 w 20"/>
                <a:gd name="T11" fmla="*/ 22 h 49"/>
                <a:gd name="T12" fmla="*/ 18 w 20"/>
                <a:gd name="T13" fmla="*/ 25 h 49"/>
                <a:gd name="T14" fmla="*/ 17 w 20"/>
                <a:gd name="T15" fmla="*/ 27 h 49"/>
                <a:gd name="T16" fmla="*/ 13 w 20"/>
                <a:gd name="T17" fmla="*/ 34 h 49"/>
                <a:gd name="T18" fmla="*/ 12 w 20"/>
                <a:gd name="T19" fmla="*/ 38 h 49"/>
                <a:gd name="T20" fmla="*/ 11 w 20"/>
                <a:gd name="T21" fmla="*/ 47 h 49"/>
                <a:gd name="T22" fmla="*/ 11 w 20"/>
                <a:gd name="T23" fmla="*/ 49 h 49"/>
                <a:gd name="T24" fmla="*/ 9 w 20"/>
                <a:gd name="T25" fmla="*/ 49 h 49"/>
                <a:gd name="T26" fmla="*/ 5 w 20"/>
                <a:gd name="T27" fmla="*/ 43 h 49"/>
                <a:gd name="T28" fmla="*/ 3 w 20"/>
                <a:gd name="T29" fmla="*/ 43 h 49"/>
                <a:gd name="T30" fmla="*/ 1 w 20"/>
                <a:gd name="T31" fmla="*/ 38 h 49"/>
                <a:gd name="T32" fmla="*/ 0 w 20"/>
                <a:gd name="T33" fmla="*/ 37 h 49"/>
                <a:gd name="T34" fmla="*/ 0 w 20"/>
                <a:gd name="T35" fmla="*/ 33 h 49"/>
                <a:gd name="T36" fmla="*/ 1 w 20"/>
                <a:gd name="T37" fmla="*/ 30 h 49"/>
                <a:gd name="T38" fmla="*/ 1 w 20"/>
                <a:gd name="T39" fmla="*/ 27 h 49"/>
                <a:gd name="T40" fmla="*/ 0 w 20"/>
                <a:gd name="T41" fmla="*/ 26 h 49"/>
                <a:gd name="T42" fmla="*/ 0 w 20"/>
                <a:gd name="T43" fmla="*/ 24 h 49"/>
                <a:gd name="T44" fmla="*/ 3 w 20"/>
                <a:gd name="T45" fmla="*/ 19 h 49"/>
                <a:gd name="T46" fmla="*/ 3 w 20"/>
                <a:gd name="T47" fmla="*/ 17 h 49"/>
                <a:gd name="T48" fmla="*/ 4 w 20"/>
                <a:gd name="T49" fmla="*/ 13 h 49"/>
                <a:gd name="T50" fmla="*/ 5 w 20"/>
                <a:gd name="T51" fmla="*/ 10 h 49"/>
                <a:gd name="T52" fmla="*/ 7 w 20"/>
                <a:gd name="T53" fmla="*/ 7 h 49"/>
                <a:gd name="T54" fmla="*/ 14 w 20"/>
                <a:gd name="T55" fmla="*/ 0 h 4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
                <a:gd name="T85" fmla="*/ 0 h 49"/>
                <a:gd name="T86" fmla="*/ 20 w 20"/>
                <a:gd name="T87" fmla="*/ 49 h 4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 h="49">
                  <a:moveTo>
                    <a:pt x="14" y="0"/>
                  </a:moveTo>
                  <a:lnTo>
                    <a:pt x="18" y="0"/>
                  </a:lnTo>
                  <a:lnTo>
                    <a:pt x="19" y="2"/>
                  </a:lnTo>
                  <a:lnTo>
                    <a:pt x="20" y="6"/>
                  </a:lnTo>
                  <a:lnTo>
                    <a:pt x="18" y="9"/>
                  </a:lnTo>
                  <a:lnTo>
                    <a:pt x="19" y="22"/>
                  </a:lnTo>
                  <a:lnTo>
                    <a:pt x="18" y="25"/>
                  </a:lnTo>
                  <a:lnTo>
                    <a:pt x="17" y="27"/>
                  </a:lnTo>
                  <a:lnTo>
                    <a:pt x="13" y="34"/>
                  </a:lnTo>
                  <a:lnTo>
                    <a:pt x="12" y="38"/>
                  </a:lnTo>
                  <a:lnTo>
                    <a:pt x="11" y="47"/>
                  </a:lnTo>
                  <a:lnTo>
                    <a:pt x="11" y="49"/>
                  </a:lnTo>
                  <a:lnTo>
                    <a:pt x="9" y="49"/>
                  </a:lnTo>
                  <a:lnTo>
                    <a:pt x="5" y="43"/>
                  </a:lnTo>
                  <a:lnTo>
                    <a:pt x="3" y="43"/>
                  </a:lnTo>
                  <a:lnTo>
                    <a:pt x="1" y="38"/>
                  </a:lnTo>
                  <a:lnTo>
                    <a:pt x="0" y="37"/>
                  </a:lnTo>
                  <a:lnTo>
                    <a:pt x="0" y="33"/>
                  </a:lnTo>
                  <a:lnTo>
                    <a:pt x="1" y="30"/>
                  </a:lnTo>
                  <a:lnTo>
                    <a:pt x="1" y="27"/>
                  </a:lnTo>
                  <a:lnTo>
                    <a:pt x="0" y="26"/>
                  </a:lnTo>
                  <a:lnTo>
                    <a:pt x="0" y="24"/>
                  </a:lnTo>
                  <a:lnTo>
                    <a:pt x="3" y="19"/>
                  </a:lnTo>
                  <a:lnTo>
                    <a:pt x="3" y="17"/>
                  </a:lnTo>
                  <a:lnTo>
                    <a:pt x="4" y="13"/>
                  </a:lnTo>
                  <a:lnTo>
                    <a:pt x="5" y="10"/>
                  </a:lnTo>
                  <a:lnTo>
                    <a:pt x="7" y="7"/>
                  </a:lnTo>
                  <a:lnTo>
                    <a:pt x="14" y="0"/>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96" name="Freeform 9"/>
            <p:cNvSpPr/>
            <p:nvPr/>
          </p:nvSpPr>
          <p:spPr bwMode="auto">
            <a:xfrm>
              <a:off x="1669175" y="2029265"/>
              <a:ext cx="2285365" cy="1738436"/>
            </a:xfrm>
            <a:custGeom>
              <a:avLst/>
              <a:gdLst>
                <a:gd name="T0" fmla="*/ 1180465 w 242"/>
                <a:gd name="T1" fmla="*/ 205298 h 184"/>
                <a:gd name="T2" fmla="*/ 1266006 w 242"/>
                <a:gd name="T3" fmla="*/ 188190 h 184"/>
                <a:gd name="T4" fmla="*/ 1257452 w 242"/>
                <a:gd name="T5" fmla="*/ 102649 h 184"/>
                <a:gd name="T6" fmla="*/ 1360101 w 242"/>
                <a:gd name="T7" fmla="*/ 51325 h 184"/>
                <a:gd name="T8" fmla="*/ 1471304 w 242"/>
                <a:gd name="T9" fmla="*/ 0 h 184"/>
                <a:gd name="T10" fmla="*/ 1591062 w 242"/>
                <a:gd name="T11" fmla="*/ 145420 h 184"/>
                <a:gd name="T12" fmla="*/ 1668049 w 242"/>
                <a:gd name="T13" fmla="*/ 282285 h 184"/>
                <a:gd name="T14" fmla="*/ 1633832 w 242"/>
                <a:gd name="T15" fmla="*/ 470475 h 184"/>
                <a:gd name="T16" fmla="*/ 1762144 w 242"/>
                <a:gd name="T17" fmla="*/ 538908 h 184"/>
                <a:gd name="T18" fmla="*/ 1975996 w 242"/>
                <a:gd name="T19" fmla="*/ 633003 h 184"/>
                <a:gd name="T20" fmla="*/ 2044429 w 242"/>
                <a:gd name="T21" fmla="*/ 761314 h 184"/>
                <a:gd name="T22" fmla="*/ 2044429 w 242"/>
                <a:gd name="T23" fmla="*/ 829747 h 184"/>
                <a:gd name="T24" fmla="*/ 2027321 w 242"/>
                <a:gd name="T25" fmla="*/ 940950 h 184"/>
                <a:gd name="T26" fmla="*/ 1873347 w 242"/>
                <a:gd name="T27" fmla="*/ 975166 h 184"/>
                <a:gd name="T28" fmla="*/ 1822022 w 242"/>
                <a:gd name="T29" fmla="*/ 1043599 h 184"/>
                <a:gd name="T30" fmla="*/ 1727927 w 242"/>
                <a:gd name="T31" fmla="*/ 1086370 h 184"/>
                <a:gd name="T32" fmla="*/ 1702265 w 242"/>
                <a:gd name="T33" fmla="*/ 1146249 h 184"/>
                <a:gd name="T34" fmla="*/ 1693711 w 242"/>
                <a:gd name="T35" fmla="*/ 1223235 h 184"/>
                <a:gd name="T36" fmla="*/ 1556845 w 242"/>
                <a:gd name="T37" fmla="*/ 1274560 h 184"/>
                <a:gd name="T38" fmla="*/ 1445642 w 242"/>
                <a:gd name="T39" fmla="*/ 1300222 h 184"/>
                <a:gd name="T40" fmla="*/ 1454196 w 242"/>
                <a:gd name="T41" fmla="*/ 1334438 h 184"/>
                <a:gd name="T42" fmla="*/ 1505521 w 242"/>
                <a:gd name="T43" fmla="*/ 1402871 h 184"/>
                <a:gd name="T44" fmla="*/ 1479859 w 242"/>
                <a:gd name="T45" fmla="*/ 1496966 h 184"/>
                <a:gd name="T46" fmla="*/ 1505521 w 242"/>
                <a:gd name="T47" fmla="*/ 1565399 h 184"/>
                <a:gd name="T48" fmla="*/ 1437088 w 242"/>
                <a:gd name="T49" fmla="*/ 1565399 h 184"/>
                <a:gd name="T50" fmla="*/ 1394318 w 242"/>
                <a:gd name="T51" fmla="*/ 1565399 h 184"/>
                <a:gd name="T52" fmla="*/ 1334439 w 242"/>
                <a:gd name="T53" fmla="*/ 1556845 h 184"/>
                <a:gd name="T54" fmla="*/ 1291669 w 242"/>
                <a:gd name="T55" fmla="*/ 1496966 h 184"/>
                <a:gd name="T56" fmla="*/ 1189019 w 242"/>
                <a:gd name="T57" fmla="*/ 1496966 h 184"/>
                <a:gd name="T58" fmla="*/ 1077816 w 242"/>
                <a:gd name="T59" fmla="*/ 1479858 h 184"/>
                <a:gd name="T60" fmla="*/ 966613 w 242"/>
                <a:gd name="T61" fmla="*/ 1531183 h 184"/>
                <a:gd name="T62" fmla="*/ 881072 w 242"/>
                <a:gd name="T63" fmla="*/ 1531183 h 184"/>
                <a:gd name="T64" fmla="*/ 795531 w 242"/>
                <a:gd name="T65" fmla="*/ 1548291 h 184"/>
                <a:gd name="T66" fmla="*/ 727098 w 242"/>
                <a:gd name="T67" fmla="*/ 1479858 h 184"/>
                <a:gd name="T68" fmla="*/ 667220 w 242"/>
                <a:gd name="T69" fmla="*/ 1479858 h 184"/>
                <a:gd name="T70" fmla="*/ 581679 w 242"/>
                <a:gd name="T71" fmla="*/ 1514074 h 184"/>
                <a:gd name="T72" fmla="*/ 504692 w 242"/>
                <a:gd name="T73" fmla="*/ 1454196 h 184"/>
                <a:gd name="T74" fmla="*/ 427705 w 242"/>
                <a:gd name="T75" fmla="*/ 1514074 h 184"/>
                <a:gd name="T76" fmla="*/ 350718 w 242"/>
                <a:gd name="T77" fmla="*/ 1565399 h 184"/>
                <a:gd name="T78" fmla="*/ 248069 w 242"/>
                <a:gd name="T79" fmla="*/ 1479858 h 184"/>
                <a:gd name="T80" fmla="*/ 239515 w 242"/>
                <a:gd name="T81" fmla="*/ 1385763 h 184"/>
                <a:gd name="T82" fmla="*/ 153974 w 242"/>
                <a:gd name="T83" fmla="*/ 1317330 h 184"/>
                <a:gd name="T84" fmla="*/ 111203 w 242"/>
                <a:gd name="T85" fmla="*/ 1248898 h 184"/>
                <a:gd name="T86" fmla="*/ 94095 w 242"/>
                <a:gd name="T87" fmla="*/ 1171911 h 184"/>
                <a:gd name="T88" fmla="*/ 51325 w 242"/>
                <a:gd name="T89" fmla="*/ 1086370 h 184"/>
                <a:gd name="T90" fmla="*/ 68433 w 242"/>
                <a:gd name="T91" fmla="*/ 932396 h 184"/>
                <a:gd name="T92" fmla="*/ 0 w 242"/>
                <a:gd name="T93" fmla="*/ 932396 h 184"/>
                <a:gd name="T94" fmla="*/ 17108 w 242"/>
                <a:gd name="T95" fmla="*/ 855409 h 184"/>
                <a:gd name="T96" fmla="*/ 25662 w 242"/>
                <a:gd name="T97" fmla="*/ 821193 h 184"/>
                <a:gd name="T98" fmla="*/ 171082 w 242"/>
                <a:gd name="T99" fmla="*/ 744206 h 184"/>
                <a:gd name="T100" fmla="*/ 248069 w 242"/>
                <a:gd name="T101" fmla="*/ 752760 h 184"/>
                <a:gd name="T102" fmla="*/ 342164 w 242"/>
                <a:gd name="T103" fmla="*/ 727098 h 184"/>
                <a:gd name="T104" fmla="*/ 453367 w 242"/>
                <a:gd name="T105" fmla="*/ 701436 h 184"/>
                <a:gd name="T106" fmla="*/ 590233 w 242"/>
                <a:gd name="T107" fmla="*/ 709990 h 184"/>
                <a:gd name="T108" fmla="*/ 675774 w 242"/>
                <a:gd name="T109" fmla="*/ 633003 h 184"/>
                <a:gd name="T110" fmla="*/ 752760 w 242"/>
                <a:gd name="T111" fmla="*/ 521800 h 184"/>
                <a:gd name="T112" fmla="*/ 752760 w 242"/>
                <a:gd name="T113" fmla="*/ 359272 h 184"/>
                <a:gd name="T114" fmla="*/ 821193 w 242"/>
                <a:gd name="T115" fmla="*/ 333610 h 184"/>
                <a:gd name="T116" fmla="*/ 949505 w 242"/>
                <a:gd name="T117" fmla="*/ 367826 h 184"/>
                <a:gd name="T118" fmla="*/ 949505 w 242"/>
                <a:gd name="T119" fmla="*/ 299393 h 184"/>
                <a:gd name="T120" fmla="*/ 1043600 w 242"/>
                <a:gd name="T121" fmla="*/ 171082 h 1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2"/>
                <a:gd name="T184" fmla="*/ 0 h 184"/>
                <a:gd name="T185" fmla="*/ 242 w 242"/>
                <a:gd name="T186" fmla="*/ 184 h 1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2" h="184">
                  <a:moveTo>
                    <a:pt x="126" y="18"/>
                  </a:moveTo>
                  <a:lnTo>
                    <a:pt x="132" y="23"/>
                  </a:lnTo>
                  <a:lnTo>
                    <a:pt x="138" y="24"/>
                  </a:lnTo>
                  <a:lnTo>
                    <a:pt x="139" y="25"/>
                  </a:lnTo>
                  <a:lnTo>
                    <a:pt x="145" y="25"/>
                  </a:lnTo>
                  <a:lnTo>
                    <a:pt x="148" y="22"/>
                  </a:lnTo>
                  <a:lnTo>
                    <a:pt x="148" y="17"/>
                  </a:lnTo>
                  <a:lnTo>
                    <a:pt x="147" y="16"/>
                  </a:lnTo>
                  <a:lnTo>
                    <a:pt x="147" y="12"/>
                  </a:lnTo>
                  <a:lnTo>
                    <a:pt x="150" y="9"/>
                  </a:lnTo>
                  <a:lnTo>
                    <a:pt x="154" y="7"/>
                  </a:lnTo>
                  <a:lnTo>
                    <a:pt x="159" y="6"/>
                  </a:lnTo>
                  <a:lnTo>
                    <a:pt x="163" y="6"/>
                  </a:lnTo>
                  <a:lnTo>
                    <a:pt x="166" y="0"/>
                  </a:lnTo>
                  <a:lnTo>
                    <a:pt x="172" y="0"/>
                  </a:lnTo>
                  <a:lnTo>
                    <a:pt x="174" y="8"/>
                  </a:lnTo>
                  <a:lnTo>
                    <a:pt x="179" y="14"/>
                  </a:lnTo>
                  <a:lnTo>
                    <a:pt x="186" y="17"/>
                  </a:lnTo>
                  <a:lnTo>
                    <a:pt x="192" y="21"/>
                  </a:lnTo>
                  <a:lnTo>
                    <a:pt x="193" y="29"/>
                  </a:lnTo>
                  <a:lnTo>
                    <a:pt x="195" y="33"/>
                  </a:lnTo>
                  <a:lnTo>
                    <a:pt x="196" y="44"/>
                  </a:lnTo>
                  <a:lnTo>
                    <a:pt x="191" y="48"/>
                  </a:lnTo>
                  <a:lnTo>
                    <a:pt x="191" y="55"/>
                  </a:lnTo>
                  <a:lnTo>
                    <a:pt x="195" y="59"/>
                  </a:lnTo>
                  <a:lnTo>
                    <a:pt x="199" y="60"/>
                  </a:lnTo>
                  <a:lnTo>
                    <a:pt x="206" y="63"/>
                  </a:lnTo>
                  <a:lnTo>
                    <a:pt x="216" y="63"/>
                  </a:lnTo>
                  <a:lnTo>
                    <a:pt x="227" y="74"/>
                  </a:lnTo>
                  <a:lnTo>
                    <a:pt x="231" y="74"/>
                  </a:lnTo>
                  <a:lnTo>
                    <a:pt x="234" y="77"/>
                  </a:lnTo>
                  <a:lnTo>
                    <a:pt x="236" y="85"/>
                  </a:lnTo>
                  <a:lnTo>
                    <a:pt x="239" y="89"/>
                  </a:lnTo>
                  <a:lnTo>
                    <a:pt x="239" y="92"/>
                  </a:lnTo>
                  <a:lnTo>
                    <a:pt x="242" y="97"/>
                  </a:lnTo>
                  <a:lnTo>
                    <a:pt x="239" y="97"/>
                  </a:lnTo>
                  <a:lnTo>
                    <a:pt x="237" y="98"/>
                  </a:lnTo>
                  <a:lnTo>
                    <a:pt x="236" y="100"/>
                  </a:lnTo>
                  <a:lnTo>
                    <a:pt x="237" y="110"/>
                  </a:lnTo>
                  <a:lnTo>
                    <a:pt x="233" y="111"/>
                  </a:lnTo>
                  <a:lnTo>
                    <a:pt x="223" y="111"/>
                  </a:lnTo>
                  <a:lnTo>
                    <a:pt x="219" y="114"/>
                  </a:lnTo>
                  <a:lnTo>
                    <a:pt x="217" y="117"/>
                  </a:lnTo>
                  <a:lnTo>
                    <a:pt x="216" y="119"/>
                  </a:lnTo>
                  <a:lnTo>
                    <a:pt x="213" y="122"/>
                  </a:lnTo>
                  <a:lnTo>
                    <a:pt x="213" y="124"/>
                  </a:lnTo>
                  <a:lnTo>
                    <a:pt x="207" y="126"/>
                  </a:lnTo>
                  <a:lnTo>
                    <a:pt x="202" y="127"/>
                  </a:lnTo>
                  <a:lnTo>
                    <a:pt x="201" y="129"/>
                  </a:lnTo>
                  <a:lnTo>
                    <a:pt x="199" y="132"/>
                  </a:lnTo>
                  <a:lnTo>
                    <a:pt x="199" y="134"/>
                  </a:lnTo>
                  <a:lnTo>
                    <a:pt x="202" y="141"/>
                  </a:lnTo>
                  <a:lnTo>
                    <a:pt x="201" y="143"/>
                  </a:lnTo>
                  <a:lnTo>
                    <a:pt x="198" y="143"/>
                  </a:lnTo>
                  <a:lnTo>
                    <a:pt x="193" y="145"/>
                  </a:lnTo>
                  <a:lnTo>
                    <a:pt x="185" y="149"/>
                  </a:lnTo>
                  <a:lnTo>
                    <a:pt x="182" y="149"/>
                  </a:lnTo>
                  <a:lnTo>
                    <a:pt x="173" y="149"/>
                  </a:lnTo>
                  <a:lnTo>
                    <a:pt x="169" y="150"/>
                  </a:lnTo>
                  <a:lnTo>
                    <a:pt x="169" y="152"/>
                  </a:lnTo>
                  <a:lnTo>
                    <a:pt x="171" y="154"/>
                  </a:lnTo>
                  <a:lnTo>
                    <a:pt x="171" y="156"/>
                  </a:lnTo>
                  <a:lnTo>
                    <a:pt x="170" y="156"/>
                  </a:lnTo>
                  <a:lnTo>
                    <a:pt x="172" y="159"/>
                  </a:lnTo>
                  <a:lnTo>
                    <a:pt x="176" y="162"/>
                  </a:lnTo>
                  <a:lnTo>
                    <a:pt x="176" y="164"/>
                  </a:lnTo>
                  <a:lnTo>
                    <a:pt x="179" y="167"/>
                  </a:lnTo>
                  <a:lnTo>
                    <a:pt x="179" y="170"/>
                  </a:lnTo>
                  <a:lnTo>
                    <a:pt x="173" y="175"/>
                  </a:lnTo>
                  <a:lnTo>
                    <a:pt x="173" y="177"/>
                  </a:lnTo>
                  <a:lnTo>
                    <a:pt x="176" y="181"/>
                  </a:lnTo>
                  <a:lnTo>
                    <a:pt x="176" y="183"/>
                  </a:lnTo>
                  <a:lnTo>
                    <a:pt x="174" y="184"/>
                  </a:lnTo>
                  <a:lnTo>
                    <a:pt x="171" y="184"/>
                  </a:lnTo>
                  <a:lnTo>
                    <a:pt x="168" y="183"/>
                  </a:lnTo>
                  <a:lnTo>
                    <a:pt x="167" y="181"/>
                  </a:lnTo>
                  <a:lnTo>
                    <a:pt x="163" y="181"/>
                  </a:lnTo>
                  <a:lnTo>
                    <a:pt x="163" y="183"/>
                  </a:lnTo>
                  <a:lnTo>
                    <a:pt x="159" y="183"/>
                  </a:lnTo>
                  <a:lnTo>
                    <a:pt x="158" y="184"/>
                  </a:lnTo>
                  <a:lnTo>
                    <a:pt x="156" y="182"/>
                  </a:lnTo>
                  <a:lnTo>
                    <a:pt x="156" y="178"/>
                  </a:lnTo>
                  <a:lnTo>
                    <a:pt x="154" y="178"/>
                  </a:lnTo>
                  <a:lnTo>
                    <a:pt x="151" y="175"/>
                  </a:lnTo>
                  <a:lnTo>
                    <a:pt x="148" y="173"/>
                  </a:lnTo>
                  <a:lnTo>
                    <a:pt x="144" y="173"/>
                  </a:lnTo>
                  <a:lnTo>
                    <a:pt x="139" y="175"/>
                  </a:lnTo>
                  <a:lnTo>
                    <a:pt x="133" y="174"/>
                  </a:lnTo>
                  <a:lnTo>
                    <a:pt x="130" y="173"/>
                  </a:lnTo>
                  <a:lnTo>
                    <a:pt x="126" y="173"/>
                  </a:lnTo>
                  <a:lnTo>
                    <a:pt x="119" y="177"/>
                  </a:lnTo>
                  <a:lnTo>
                    <a:pt x="117" y="179"/>
                  </a:lnTo>
                  <a:lnTo>
                    <a:pt x="113" y="179"/>
                  </a:lnTo>
                  <a:lnTo>
                    <a:pt x="110" y="177"/>
                  </a:lnTo>
                  <a:lnTo>
                    <a:pt x="106" y="177"/>
                  </a:lnTo>
                  <a:lnTo>
                    <a:pt x="103" y="179"/>
                  </a:lnTo>
                  <a:lnTo>
                    <a:pt x="100" y="179"/>
                  </a:lnTo>
                  <a:lnTo>
                    <a:pt x="96" y="181"/>
                  </a:lnTo>
                  <a:lnTo>
                    <a:pt x="93" y="181"/>
                  </a:lnTo>
                  <a:lnTo>
                    <a:pt x="88" y="179"/>
                  </a:lnTo>
                  <a:lnTo>
                    <a:pt x="85" y="177"/>
                  </a:lnTo>
                  <a:lnTo>
                    <a:pt x="85" y="173"/>
                  </a:lnTo>
                  <a:lnTo>
                    <a:pt x="83" y="172"/>
                  </a:lnTo>
                  <a:lnTo>
                    <a:pt x="80" y="172"/>
                  </a:lnTo>
                  <a:lnTo>
                    <a:pt x="78" y="173"/>
                  </a:lnTo>
                  <a:lnTo>
                    <a:pt x="77" y="175"/>
                  </a:lnTo>
                  <a:lnTo>
                    <a:pt x="73" y="176"/>
                  </a:lnTo>
                  <a:lnTo>
                    <a:pt x="68" y="177"/>
                  </a:lnTo>
                  <a:lnTo>
                    <a:pt x="66" y="173"/>
                  </a:lnTo>
                  <a:lnTo>
                    <a:pt x="63" y="172"/>
                  </a:lnTo>
                  <a:lnTo>
                    <a:pt x="59" y="170"/>
                  </a:lnTo>
                  <a:lnTo>
                    <a:pt x="56" y="171"/>
                  </a:lnTo>
                  <a:lnTo>
                    <a:pt x="53" y="173"/>
                  </a:lnTo>
                  <a:lnTo>
                    <a:pt x="50" y="177"/>
                  </a:lnTo>
                  <a:lnTo>
                    <a:pt x="50" y="179"/>
                  </a:lnTo>
                  <a:lnTo>
                    <a:pt x="46" y="183"/>
                  </a:lnTo>
                  <a:lnTo>
                    <a:pt x="41" y="183"/>
                  </a:lnTo>
                  <a:lnTo>
                    <a:pt x="37" y="180"/>
                  </a:lnTo>
                  <a:lnTo>
                    <a:pt x="37" y="179"/>
                  </a:lnTo>
                  <a:lnTo>
                    <a:pt x="29" y="173"/>
                  </a:lnTo>
                  <a:lnTo>
                    <a:pt x="29" y="167"/>
                  </a:lnTo>
                  <a:lnTo>
                    <a:pt x="31" y="165"/>
                  </a:lnTo>
                  <a:lnTo>
                    <a:pt x="28" y="162"/>
                  </a:lnTo>
                  <a:lnTo>
                    <a:pt x="23" y="162"/>
                  </a:lnTo>
                  <a:lnTo>
                    <a:pt x="20" y="158"/>
                  </a:lnTo>
                  <a:lnTo>
                    <a:pt x="18" y="154"/>
                  </a:lnTo>
                  <a:lnTo>
                    <a:pt x="15" y="153"/>
                  </a:lnTo>
                  <a:lnTo>
                    <a:pt x="13" y="152"/>
                  </a:lnTo>
                  <a:lnTo>
                    <a:pt x="13" y="146"/>
                  </a:lnTo>
                  <a:lnTo>
                    <a:pt x="15" y="144"/>
                  </a:lnTo>
                  <a:lnTo>
                    <a:pt x="15" y="142"/>
                  </a:lnTo>
                  <a:lnTo>
                    <a:pt x="11" y="137"/>
                  </a:lnTo>
                  <a:lnTo>
                    <a:pt x="3" y="133"/>
                  </a:lnTo>
                  <a:lnTo>
                    <a:pt x="4" y="128"/>
                  </a:lnTo>
                  <a:lnTo>
                    <a:pt x="6" y="127"/>
                  </a:lnTo>
                  <a:lnTo>
                    <a:pt x="9" y="124"/>
                  </a:lnTo>
                  <a:lnTo>
                    <a:pt x="10" y="111"/>
                  </a:lnTo>
                  <a:lnTo>
                    <a:pt x="8" y="109"/>
                  </a:lnTo>
                  <a:lnTo>
                    <a:pt x="2" y="109"/>
                  </a:lnTo>
                  <a:lnTo>
                    <a:pt x="1" y="110"/>
                  </a:lnTo>
                  <a:lnTo>
                    <a:pt x="0" y="109"/>
                  </a:lnTo>
                  <a:lnTo>
                    <a:pt x="0" y="104"/>
                  </a:lnTo>
                  <a:lnTo>
                    <a:pt x="3" y="103"/>
                  </a:lnTo>
                  <a:lnTo>
                    <a:pt x="2" y="100"/>
                  </a:lnTo>
                  <a:lnTo>
                    <a:pt x="0" y="98"/>
                  </a:lnTo>
                  <a:lnTo>
                    <a:pt x="0" y="96"/>
                  </a:lnTo>
                  <a:lnTo>
                    <a:pt x="3" y="96"/>
                  </a:lnTo>
                  <a:lnTo>
                    <a:pt x="6" y="90"/>
                  </a:lnTo>
                  <a:lnTo>
                    <a:pt x="12" y="88"/>
                  </a:lnTo>
                  <a:lnTo>
                    <a:pt x="20" y="87"/>
                  </a:lnTo>
                  <a:lnTo>
                    <a:pt x="25" y="85"/>
                  </a:lnTo>
                  <a:lnTo>
                    <a:pt x="29" y="85"/>
                  </a:lnTo>
                  <a:lnTo>
                    <a:pt x="29" y="88"/>
                  </a:lnTo>
                  <a:lnTo>
                    <a:pt x="31" y="91"/>
                  </a:lnTo>
                  <a:lnTo>
                    <a:pt x="36" y="91"/>
                  </a:lnTo>
                  <a:lnTo>
                    <a:pt x="40" y="85"/>
                  </a:lnTo>
                  <a:lnTo>
                    <a:pt x="47" y="85"/>
                  </a:lnTo>
                  <a:lnTo>
                    <a:pt x="50" y="83"/>
                  </a:lnTo>
                  <a:lnTo>
                    <a:pt x="53" y="82"/>
                  </a:lnTo>
                  <a:lnTo>
                    <a:pt x="59" y="85"/>
                  </a:lnTo>
                  <a:lnTo>
                    <a:pt x="61" y="83"/>
                  </a:lnTo>
                  <a:lnTo>
                    <a:pt x="69" y="83"/>
                  </a:lnTo>
                  <a:lnTo>
                    <a:pt x="76" y="79"/>
                  </a:lnTo>
                  <a:lnTo>
                    <a:pt x="76" y="76"/>
                  </a:lnTo>
                  <a:lnTo>
                    <a:pt x="79" y="74"/>
                  </a:lnTo>
                  <a:lnTo>
                    <a:pt x="82" y="67"/>
                  </a:lnTo>
                  <a:lnTo>
                    <a:pt x="84" y="66"/>
                  </a:lnTo>
                  <a:lnTo>
                    <a:pt x="88" y="61"/>
                  </a:lnTo>
                  <a:lnTo>
                    <a:pt x="88" y="53"/>
                  </a:lnTo>
                  <a:lnTo>
                    <a:pt x="87" y="52"/>
                  </a:lnTo>
                  <a:lnTo>
                    <a:pt x="88" y="42"/>
                  </a:lnTo>
                  <a:lnTo>
                    <a:pt x="86" y="41"/>
                  </a:lnTo>
                  <a:lnTo>
                    <a:pt x="86" y="39"/>
                  </a:lnTo>
                  <a:lnTo>
                    <a:pt x="96" y="39"/>
                  </a:lnTo>
                  <a:lnTo>
                    <a:pt x="107" y="41"/>
                  </a:lnTo>
                  <a:lnTo>
                    <a:pt x="109" y="43"/>
                  </a:lnTo>
                  <a:lnTo>
                    <a:pt x="111" y="43"/>
                  </a:lnTo>
                  <a:lnTo>
                    <a:pt x="113" y="41"/>
                  </a:lnTo>
                  <a:lnTo>
                    <a:pt x="111" y="40"/>
                  </a:lnTo>
                  <a:lnTo>
                    <a:pt x="111" y="35"/>
                  </a:lnTo>
                  <a:lnTo>
                    <a:pt x="117" y="29"/>
                  </a:lnTo>
                  <a:lnTo>
                    <a:pt x="117" y="26"/>
                  </a:lnTo>
                  <a:lnTo>
                    <a:pt x="122" y="20"/>
                  </a:lnTo>
                  <a:lnTo>
                    <a:pt x="123" y="18"/>
                  </a:lnTo>
                  <a:lnTo>
                    <a:pt x="126" y="18"/>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97" name="Freeform 10"/>
            <p:cNvSpPr/>
            <p:nvPr/>
          </p:nvSpPr>
          <p:spPr bwMode="auto">
            <a:xfrm>
              <a:off x="1886379" y="3635429"/>
              <a:ext cx="2247590" cy="1388859"/>
            </a:xfrm>
            <a:custGeom>
              <a:avLst/>
              <a:gdLst>
                <a:gd name="T0" fmla="*/ 1847685 w 238"/>
                <a:gd name="T1" fmla="*/ 1103477 h 147"/>
                <a:gd name="T2" fmla="*/ 1822023 w 238"/>
                <a:gd name="T3" fmla="*/ 1180464 h 147"/>
                <a:gd name="T4" fmla="*/ 1762144 w 238"/>
                <a:gd name="T5" fmla="*/ 1137694 h 147"/>
                <a:gd name="T6" fmla="*/ 1659495 w 238"/>
                <a:gd name="T7" fmla="*/ 1094923 h 147"/>
                <a:gd name="T8" fmla="*/ 1599616 w 238"/>
                <a:gd name="T9" fmla="*/ 1154802 h 147"/>
                <a:gd name="T10" fmla="*/ 1531183 w 238"/>
                <a:gd name="T11" fmla="*/ 1197572 h 147"/>
                <a:gd name="T12" fmla="*/ 1411426 w 238"/>
                <a:gd name="T13" fmla="*/ 1257451 h 147"/>
                <a:gd name="T14" fmla="*/ 1257452 w 238"/>
                <a:gd name="T15" fmla="*/ 1214681 h 147"/>
                <a:gd name="T16" fmla="*/ 1248898 w 238"/>
                <a:gd name="T17" fmla="*/ 1163356 h 147"/>
                <a:gd name="T18" fmla="*/ 1171911 w 238"/>
                <a:gd name="T19" fmla="*/ 1112032 h 147"/>
                <a:gd name="T20" fmla="*/ 1043600 w 238"/>
                <a:gd name="T21" fmla="*/ 1043599 h 147"/>
                <a:gd name="T22" fmla="*/ 975167 w 238"/>
                <a:gd name="T23" fmla="*/ 1146248 h 147"/>
                <a:gd name="T24" fmla="*/ 923842 w 238"/>
                <a:gd name="T25" fmla="*/ 1094923 h 147"/>
                <a:gd name="T26" fmla="*/ 923842 w 238"/>
                <a:gd name="T27" fmla="*/ 1043599 h 147"/>
                <a:gd name="T28" fmla="*/ 821193 w 238"/>
                <a:gd name="T29" fmla="*/ 1077815 h 147"/>
                <a:gd name="T30" fmla="*/ 658666 w 238"/>
                <a:gd name="T31" fmla="*/ 1017936 h 147"/>
                <a:gd name="T32" fmla="*/ 590233 w 238"/>
                <a:gd name="T33" fmla="*/ 923841 h 147"/>
                <a:gd name="T34" fmla="*/ 496138 w 238"/>
                <a:gd name="T35" fmla="*/ 821192 h 147"/>
                <a:gd name="T36" fmla="*/ 410597 w 238"/>
                <a:gd name="T37" fmla="*/ 786976 h 147"/>
                <a:gd name="T38" fmla="*/ 325056 w 238"/>
                <a:gd name="T39" fmla="*/ 684327 h 147"/>
                <a:gd name="T40" fmla="*/ 239515 w 238"/>
                <a:gd name="T41" fmla="*/ 667219 h 147"/>
                <a:gd name="T42" fmla="*/ 153974 w 238"/>
                <a:gd name="T43" fmla="*/ 581678 h 147"/>
                <a:gd name="T44" fmla="*/ 34216 w 238"/>
                <a:gd name="T45" fmla="*/ 487583 h 147"/>
                <a:gd name="T46" fmla="*/ 25662 w 238"/>
                <a:gd name="T47" fmla="*/ 419150 h 147"/>
                <a:gd name="T48" fmla="*/ 17108 w 238"/>
                <a:gd name="T49" fmla="*/ 299393 h 147"/>
                <a:gd name="T50" fmla="*/ 102649 w 238"/>
                <a:gd name="T51" fmla="*/ 333609 h 147"/>
                <a:gd name="T52" fmla="*/ 85541 w 238"/>
                <a:gd name="T53" fmla="*/ 179636 h 147"/>
                <a:gd name="T54" fmla="*/ 153974 w 238"/>
                <a:gd name="T55" fmla="*/ 111203 h 147"/>
                <a:gd name="T56" fmla="*/ 230961 w 238"/>
                <a:gd name="T57" fmla="*/ 59879 h 147"/>
                <a:gd name="T58" fmla="*/ 307948 w 238"/>
                <a:gd name="T59" fmla="*/ 0 h 147"/>
                <a:gd name="T60" fmla="*/ 384934 w 238"/>
                <a:gd name="T61" fmla="*/ 59879 h 147"/>
                <a:gd name="T62" fmla="*/ 487584 w 238"/>
                <a:gd name="T63" fmla="*/ 17108 h 147"/>
                <a:gd name="T64" fmla="*/ 530354 w 238"/>
                <a:gd name="T65" fmla="*/ 59879 h 147"/>
                <a:gd name="T66" fmla="*/ 624449 w 238"/>
                <a:gd name="T67" fmla="*/ 94095 h 147"/>
                <a:gd name="T68" fmla="*/ 709990 w 238"/>
                <a:gd name="T69" fmla="*/ 59879 h 147"/>
                <a:gd name="T70" fmla="*/ 812639 w 238"/>
                <a:gd name="T71" fmla="*/ 76987 h 147"/>
                <a:gd name="T72" fmla="*/ 915288 w 238"/>
                <a:gd name="T73" fmla="*/ 25662 h 147"/>
                <a:gd name="T74" fmla="*/ 1035046 w 238"/>
                <a:gd name="T75" fmla="*/ 25662 h 147"/>
                <a:gd name="T76" fmla="*/ 1120587 w 238"/>
                <a:gd name="T77" fmla="*/ 68433 h 147"/>
                <a:gd name="T78" fmla="*/ 1154803 w 238"/>
                <a:gd name="T79" fmla="*/ 119757 h 147"/>
                <a:gd name="T80" fmla="*/ 1146249 w 238"/>
                <a:gd name="T81" fmla="*/ 196744 h 147"/>
                <a:gd name="T82" fmla="*/ 1197574 w 238"/>
                <a:gd name="T83" fmla="*/ 436258 h 147"/>
                <a:gd name="T84" fmla="*/ 1317331 w 238"/>
                <a:gd name="T85" fmla="*/ 504691 h 147"/>
                <a:gd name="T86" fmla="*/ 1437088 w 238"/>
                <a:gd name="T87" fmla="*/ 564570 h 147"/>
                <a:gd name="T88" fmla="*/ 1591062 w 238"/>
                <a:gd name="T89" fmla="*/ 573124 h 147"/>
                <a:gd name="T90" fmla="*/ 1676603 w 238"/>
                <a:gd name="T91" fmla="*/ 641557 h 147"/>
                <a:gd name="T92" fmla="*/ 1727928 w 238"/>
                <a:gd name="T93" fmla="*/ 709989 h 147"/>
                <a:gd name="T94" fmla="*/ 1787806 w 238"/>
                <a:gd name="T95" fmla="*/ 718543 h 147"/>
                <a:gd name="T96" fmla="*/ 1881901 w 238"/>
                <a:gd name="T97" fmla="*/ 624448 h 147"/>
                <a:gd name="T98" fmla="*/ 1984550 w 238"/>
                <a:gd name="T99" fmla="*/ 744206 h 147"/>
                <a:gd name="T100" fmla="*/ 2027321 w 238"/>
                <a:gd name="T101" fmla="*/ 855409 h 147"/>
                <a:gd name="T102" fmla="*/ 2010213 w 238"/>
                <a:gd name="T103" fmla="*/ 975166 h 147"/>
                <a:gd name="T104" fmla="*/ 2010213 w 238"/>
                <a:gd name="T105" fmla="*/ 1060707 h 147"/>
                <a:gd name="T106" fmla="*/ 1967442 w 238"/>
                <a:gd name="T107" fmla="*/ 1086369 h 147"/>
                <a:gd name="T108" fmla="*/ 1916118 w 238"/>
                <a:gd name="T109" fmla="*/ 1154802 h 14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8"/>
                <a:gd name="T166" fmla="*/ 0 h 147"/>
                <a:gd name="T167" fmla="*/ 238 w 238"/>
                <a:gd name="T168" fmla="*/ 147 h 14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8" h="147">
                  <a:moveTo>
                    <a:pt x="224" y="135"/>
                  </a:moveTo>
                  <a:lnTo>
                    <a:pt x="219" y="129"/>
                  </a:lnTo>
                  <a:lnTo>
                    <a:pt x="216" y="129"/>
                  </a:lnTo>
                  <a:lnTo>
                    <a:pt x="213" y="133"/>
                  </a:lnTo>
                  <a:lnTo>
                    <a:pt x="213" y="136"/>
                  </a:lnTo>
                  <a:lnTo>
                    <a:pt x="213" y="138"/>
                  </a:lnTo>
                  <a:lnTo>
                    <a:pt x="210" y="138"/>
                  </a:lnTo>
                  <a:lnTo>
                    <a:pt x="206" y="136"/>
                  </a:lnTo>
                  <a:lnTo>
                    <a:pt x="206" y="133"/>
                  </a:lnTo>
                  <a:lnTo>
                    <a:pt x="198" y="131"/>
                  </a:lnTo>
                  <a:lnTo>
                    <a:pt x="197" y="128"/>
                  </a:lnTo>
                  <a:lnTo>
                    <a:pt x="194" y="128"/>
                  </a:lnTo>
                  <a:lnTo>
                    <a:pt x="189" y="133"/>
                  </a:lnTo>
                  <a:lnTo>
                    <a:pt x="189" y="135"/>
                  </a:lnTo>
                  <a:lnTo>
                    <a:pt x="187" y="135"/>
                  </a:lnTo>
                  <a:lnTo>
                    <a:pt x="185" y="135"/>
                  </a:lnTo>
                  <a:lnTo>
                    <a:pt x="183" y="135"/>
                  </a:lnTo>
                  <a:lnTo>
                    <a:pt x="179" y="140"/>
                  </a:lnTo>
                  <a:lnTo>
                    <a:pt x="175" y="140"/>
                  </a:lnTo>
                  <a:lnTo>
                    <a:pt x="171" y="145"/>
                  </a:lnTo>
                  <a:lnTo>
                    <a:pt x="165" y="147"/>
                  </a:lnTo>
                  <a:lnTo>
                    <a:pt x="150" y="147"/>
                  </a:lnTo>
                  <a:lnTo>
                    <a:pt x="147" y="145"/>
                  </a:lnTo>
                  <a:lnTo>
                    <a:pt x="147" y="142"/>
                  </a:lnTo>
                  <a:lnTo>
                    <a:pt x="149" y="139"/>
                  </a:lnTo>
                  <a:lnTo>
                    <a:pt x="149" y="137"/>
                  </a:lnTo>
                  <a:lnTo>
                    <a:pt x="146" y="136"/>
                  </a:lnTo>
                  <a:lnTo>
                    <a:pt x="144" y="134"/>
                  </a:lnTo>
                  <a:lnTo>
                    <a:pt x="144" y="131"/>
                  </a:lnTo>
                  <a:lnTo>
                    <a:pt x="137" y="130"/>
                  </a:lnTo>
                  <a:lnTo>
                    <a:pt x="135" y="126"/>
                  </a:lnTo>
                  <a:lnTo>
                    <a:pt x="127" y="122"/>
                  </a:lnTo>
                  <a:lnTo>
                    <a:pt x="122" y="122"/>
                  </a:lnTo>
                  <a:lnTo>
                    <a:pt x="119" y="125"/>
                  </a:lnTo>
                  <a:lnTo>
                    <a:pt x="115" y="128"/>
                  </a:lnTo>
                  <a:lnTo>
                    <a:pt x="114" y="134"/>
                  </a:lnTo>
                  <a:lnTo>
                    <a:pt x="111" y="135"/>
                  </a:lnTo>
                  <a:lnTo>
                    <a:pt x="109" y="132"/>
                  </a:lnTo>
                  <a:lnTo>
                    <a:pt x="108" y="128"/>
                  </a:lnTo>
                  <a:lnTo>
                    <a:pt x="110" y="125"/>
                  </a:lnTo>
                  <a:lnTo>
                    <a:pt x="110" y="123"/>
                  </a:lnTo>
                  <a:lnTo>
                    <a:pt x="108" y="122"/>
                  </a:lnTo>
                  <a:lnTo>
                    <a:pt x="104" y="123"/>
                  </a:lnTo>
                  <a:lnTo>
                    <a:pt x="99" y="124"/>
                  </a:lnTo>
                  <a:lnTo>
                    <a:pt x="96" y="126"/>
                  </a:lnTo>
                  <a:lnTo>
                    <a:pt x="94" y="126"/>
                  </a:lnTo>
                  <a:lnTo>
                    <a:pt x="87" y="119"/>
                  </a:lnTo>
                  <a:lnTo>
                    <a:pt x="77" y="119"/>
                  </a:lnTo>
                  <a:lnTo>
                    <a:pt x="74" y="112"/>
                  </a:lnTo>
                  <a:lnTo>
                    <a:pt x="72" y="112"/>
                  </a:lnTo>
                  <a:lnTo>
                    <a:pt x="69" y="108"/>
                  </a:lnTo>
                  <a:lnTo>
                    <a:pt x="63" y="107"/>
                  </a:lnTo>
                  <a:lnTo>
                    <a:pt x="59" y="101"/>
                  </a:lnTo>
                  <a:lnTo>
                    <a:pt x="58" y="96"/>
                  </a:lnTo>
                  <a:lnTo>
                    <a:pt x="57" y="95"/>
                  </a:lnTo>
                  <a:lnTo>
                    <a:pt x="51" y="95"/>
                  </a:lnTo>
                  <a:lnTo>
                    <a:pt x="48" y="92"/>
                  </a:lnTo>
                  <a:lnTo>
                    <a:pt x="48" y="89"/>
                  </a:lnTo>
                  <a:lnTo>
                    <a:pt x="43" y="86"/>
                  </a:lnTo>
                  <a:lnTo>
                    <a:pt x="38" y="80"/>
                  </a:lnTo>
                  <a:lnTo>
                    <a:pt x="35" y="76"/>
                  </a:lnTo>
                  <a:lnTo>
                    <a:pt x="32" y="76"/>
                  </a:lnTo>
                  <a:lnTo>
                    <a:pt x="28" y="78"/>
                  </a:lnTo>
                  <a:lnTo>
                    <a:pt x="22" y="79"/>
                  </a:lnTo>
                  <a:lnTo>
                    <a:pt x="18" y="73"/>
                  </a:lnTo>
                  <a:lnTo>
                    <a:pt x="18" y="68"/>
                  </a:lnTo>
                  <a:lnTo>
                    <a:pt x="15" y="64"/>
                  </a:lnTo>
                  <a:lnTo>
                    <a:pt x="10" y="59"/>
                  </a:lnTo>
                  <a:lnTo>
                    <a:pt x="4" y="57"/>
                  </a:lnTo>
                  <a:lnTo>
                    <a:pt x="1" y="55"/>
                  </a:lnTo>
                  <a:lnTo>
                    <a:pt x="0" y="53"/>
                  </a:lnTo>
                  <a:lnTo>
                    <a:pt x="3" y="49"/>
                  </a:lnTo>
                  <a:lnTo>
                    <a:pt x="3" y="39"/>
                  </a:lnTo>
                  <a:lnTo>
                    <a:pt x="2" y="37"/>
                  </a:lnTo>
                  <a:lnTo>
                    <a:pt x="2" y="35"/>
                  </a:lnTo>
                  <a:lnTo>
                    <a:pt x="6" y="34"/>
                  </a:lnTo>
                  <a:lnTo>
                    <a:pt x="10" y="40"/>
                  </a:lnTo>
                  <a:lnTo>
                    <a:pt x="12" y="39"/>
                  </a:lnTo>
                  <a:lnTo>
                    <a:pt x="13" y="36"/>
                  </a:lnTo>
                  <a:lnTo>
                    <a:pt x="13" y="28"/>
                  </a:lnTo>
                  <a:lnTo>
                    <a:pt x="10" y="21"/>
                  </a:lnTo>
                  <a:lnTo>
                    <a:pt x="9" y="16"/>
                  </a:lnTo>
                  <a:lnTo>
                    <a:pt x="14" y="10"/>
                  </a:lnTo>
                  <a:lnTo>
                    <a:pt x="18" y="13"/>
                  </a:lnTo>
                  <a:lnTo>
                    <a:pt x="23" y="13"/>
                  </a:lnTo>
                  <a:lnTo>
                    <a:pt x="27" y="9"/>
                  </a:lnTo>
                  <a:lnTo>
                    <a:pt x="27" y="7"/>
                  </a:lnTo>
                  <a:lnTo>
                    <a:pt x="30" y="3"/>
                  </a:lnTo>
                  <a:lnTo>
                    <a:pt x="33" y="1"/>
                  </a:lnTo>
                  <a:lnTo>
                    <a:pt x="36" y="0"/>
                  </a:lnTo>
                  <a:lnTo>
                    <a:pt x="40" y="2"/>
                  </a:lnTo>
                  <a:lnTo>
                    <a:pt x="43" y="3"/>
                  </a:lnTo>
                  <a:lnTo>
                    <a:pt x="45" y="7"/>
                  </a:lnTo>
                  <a:lnTo>
                    <a:pt x="54" y="5"/>
                  </a:lnTo>
                  <a:lnTo>
                    <a:pt x="55" y="3"/>
                  </a:lnTo>
                  <a:lnTo>
                    <a:pt x="57" y="2"/>
                  </a:lnTo>
                  <a:lnTo>
                    <a:pt x="60" y="2"/>
                  </a:lnTo>
                  <a:lnTo>
                    <a:pt x="62" y="3"/>
                  </a:lnTo>
                  <a:lnTo>
                    <a:pt x="62" y="7"/>
                  </a:lnTo>
                  <a:lnTo>
                    <a:pt x="66" y="9"/>
                  </a:lnTo>
                  <a:lnTo>
                    <a:pt x="70" y="11"/>
                  </a:lnTo>
                  <a:lnTo>
                    <a:pt x="73" y="11"/>
                  </a:lnTo>
                  <a:lnTo>
                    <a:pt x="77" y="9"/>
                  </a:lnTo>
                  <a:lnTo>
                    <a:pt x="80" y="9"/>
                  </a:lnTo>
                  <a:lnTo>
                    <a:pt x="83" y="7"/>
                  </a:lnTo>
                  <a:lnTo>
                    <a:pt x="87" y="7"/>
                  </a:lnTo>
                  <a:lnTo>
                    <a:pt x="90" y="9"/>
                  </a:lnTo>
                  <a:lnTo>
                    <a:pt x="95" y="9"/>
                  </a:lnTo>
                  <a:lnTo>
                    <a:pt x="97" y="7"/>
                  </a:lnTo>
                  <a:lnTo>
                    <a:pt x="103" y="3"/>
                  </a:lnTo>
                  <a:lnTo>
                    <a:pt x="107" y="3"/>
                  </a:lnTo>
                  <a:lnTo>
                    <a:pt x="110" y="4"/>
                  </a:lnTo>
                  <a:lnTo>
                    <a:pt x="116" y="5"/>
                  </a:lnTo>
                  <a:lnTo>
                    <a:pt x="121" y="3"/>
                  </a:lnTo>
                  <a:lnTo>
                    <a:pt x="125" y="3"/>
                  </a:lnTo>
                  <a:lnTo>
                    <a:pt x="128" y="5"/>
                  </a:lnTo>
                  <a:lnTo>
                    <a:pt x="131" y="8"/>
                  </a:lnTo>
                  <a:lnTo>
                    <a:pt x="133" y="8"/>
                  </a:lnTo>
                  <a:lnTo>
                    <a:pt x="133" y="12"/>
                  </a:lnTo>
                  <a:lnTo>
                    <a:pt x="135" y="14"/>
                  </a:lnTo>
                  <a:lnTo>
                    <a:pt x="136" y="16"/>
                  </a:lnTo>
                  <a:lnTo>
                    <a:pt x="136" y="19"/>
                  </a:lnTo>
                  <a:lnTo>
                    <a:pt x="134" y="23"/>
                  </a:lnTo>
                  <a:lnTo>
                    <a:pt x="134" y="38"/>
                  </a:lnTo>
                  <a:lnTo>
                    <a:pt x="136" y="45"/>
                  </a:lnTo>
                  <a:lnTo>
                    <a:pt x="140" y="51"/>
                  </a:lnTo>
                  <a:lnTo>
                    <a:pt x="147" y="55"/>
                  </a:lnTo>
                  <a:lnTo>
                    <a:pt x="151" y="55"/>
                  </a:lnTo>
                  <a:lnTo>
                    <a:pt x="154" y="59"/>
                  </a:lnTo>
                  <a:lnTo>
                    <a:pt x="160" y="62"/>
                  </a:lnTo>
                  <a:lnTo>
                    <a:pt x="164" y="62"/>
                  </a:lnTo>
                  <a:lnTo>
                    <a:pt x="168" y="66"/>
                  </a:lnTo>
                  <a:lnTo>
                    <a:pt x="172" y="67"/>
                  </a:lnTo>
                  <a:lnTo>
                    <a:pt x="177" y="67"/>
                  </a:lnTo>
                  <a:lnTo>
                    <a:pt x="186" y="67"/>
                  </a:lnTo>
                  <a:lnTo>
                    <a:pt x="190" y="69"/>
                  </a:lnTo>
                  <a:lnTo>
                    <a:pt x="192" y="70"/>
                  </a:lnTo>
                  <a:lnTo>
                    <a:pt x="196" y="75"/>
                  </a:lnTo>
                  <a:lnTo>
                    <a:pt x="197" y="79"/>
                  </a:lnTo>
                  <a:lnTo>
                    <a:pt x="200" y="83"/>
                  </a:lnTo>
                  <a:lnTo>
                    <a:pt x="202" y="83"/>
                  </a:lnTo>
                  <a:lnTo>
                    <a:pt x="203" y="81"/>
                  </a:lnTo>
                  <a:lnTo>
                    <a:pt x="206" y="81"/>
                  </a:lnTo>
                  <a:lnTo>
                    <a:pt x="209" y="84"/>
                  </a:lnTo>
                  <a:lnTo>
                    <a:pt x="212" y="83"/>
                  </a:lnTo>
                  <a:lnTo>
                    <a:pt x="215" y="80"/>
                  </a:lnTo>
                  <a:lnTo>
                    <a:pt x="220" y="73"/>
                  </a:lnTo>
                  <a:lnTo>
                    <a:pt x="224" y="76"/>
                  </a:lnTo>
                  <a:lnTo>
                    <a:pt x="229" y="86"/>
                  </a:lnTo>
                  <a:lnTo>
                    <a:pt x="232" y="87"/>
                  </a:lnTo>
                  <a:lnTo>
                    <a:pt x="233" y="91"/>
                  </a:lnTo>
                  <a:lnTo>
                    <a:pt x="235" y="97"/>
                  </a:lnTo>
                  <a:lnTo>
                    <a:pt x="237" y="100"/>
                  </a:lnTo>
                  <a:lnTo>
                    <a:pt x="238" y="105"/>
                  </a:lnTo>
                  <a:lnTo>
                    <a:pt x="235" y="108"/>
                  </a:lnTo>
                  <a:lnTo>
                    <a:pt x="235" y="114"/>
                  </a:lnTo>
                  <a:lnTo>
                    <a:pt x="237" y="117"/>
                  </a:lnTo>
                  <a:lnTo>
                    <a:pt x="236" y="123"/>
                  </a:lnTo>
                  <a:lnTo>
                    <a:pt x="235" y="124"/>
                  </a:lnTo>
                  <a:lnTo>
                    <a:pt x="232" y="122"/>
                  </a:lnTo>
                  <a:lnTo>
                    <a:pt x="228" y="123"/>
                  </a:lnTo>
                  <a:lnTo>
                    <a:pt x="230" y="127"/>
                  </a:lnTo>
                  <a:lnTo>
                    <a:pt x="230" y="133"/>
                  </a:lnTo>
                  <a:lnTo>
                    <a:pt x="228" y="135"/>
                  </a:lnTo>
                  <a:lnTo>
                    <a:pt x="224" y="135"/>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98" name="Freeform 11"/>
            <p:cNvSpPr/>
            <p:nvPr/>
          </p:nvSpPr>
          <p:spPr bwMode="auto">
            <a:xfrm>
              <a:off x="4048976" y="1547417"/>
              <a:ext cx="2502568" cy="2144701"/>
            </a:xfrm>
            <a:custGeom>
              <a:avLst/>
              <a:gdLst>
                <a:gd name="T0" fmla="*/ 436259 w 265"/>
                <a:gd name="T1" fmla="*/ 1394317 h 227"/>
                <a:gd name="T2" fmla="*/ 650111 w 265"/>
                <a:gd name="T3" fmla="*/ 1462750 h 227"/>
                <a:gd name="T4" fmla="*/ 872517 w 265"/>
                <a:gd name="T5" fmla="*/ 1342993 h 227"/>
                <a:gd name="T6" fmla="*/ 1163357 w 265"/>
                <a:gd name="T7" fmla="*/ 1257452 h 227"/>
                <a:gd name="T8" fmla="*/ 1231790 w 265"/>
                <a:gd name="T9" fmla="*/ 1129140 h 227"/>
                <a:gd name="T10" fmla="*/ 1325885 w 265"/>
                <a:gd name="T11" fmla="*/ 1043599 h 227"/>
                <a:gd name="T12" fmla="*/ 1591061 w 265"/>
                <a:gd name="T13" fmla="*/ 906734 h 227"/>
                <a:gd name="T14" fmla="*/ 1873346 w 265"/>
                <a:gd name="T15" fmla="*/ 769868 h 227"/>
                <a:gd name="T16" fmla="*/ 1727927 w 265"/>
                <a:gd name="T17" fmla="*/ 615895 h 227"/>
                <a:gd name="T18" fmla="*/ 1616724 w 265"/>
                <a:gd name="T19" fmla="*/ 658665 h 227"/>
                <a:gd name="T20" fmla="*/ 1488412 w 265"/>
                <a:gd name="T21" fmla="*/ 641557 h 227"/>
                <a:gd name="T22" fmla="*/ 1556845 w 265"/>
                <a:gd name="T23" fmla="*/ 436259 h 227"/>
                <a:gd name="T24" fmla="*/ 1796360 w 265"/>
                <a:gd name="T25" fmla="*/ 213852 h 227"/>
                <a:gd name="T26" fmla="*/ 1762143 w 265"/>
                <a:gd name="T27" fmla="*/ 76987 h 227"/>
                <a:gd name="T28" fmla="*/ 1890455 w 265"/>
                <a:gd name="T29" fmla="*/ 17108 h 227"/>
                <a:gd name="T30" fmla="*/ 1916117 w 265"/>
                <a:gd name="T31" fmla="*/ 111203 h 227"/>
                <a:gd name="T32" fmla="*/ 1984549 w 265"/>
                <a:gd name="T33" fmla="*/ 136866 h 227"/>
                <a:gd name="T34" fmla="*/ 2164185 w 265"/>
                <a:gd name="T35" fmla="*/ 119757 h 227"/>
                <a:gd name="T36" fmla="*/ 2206956 w 265"/>
                <a:gd name="T37" fmla="*/ 307947 h 227"/>
                <a:gd name="T38" fmla="*/ 2215510 w 265"/>
                <a:gd name="T39" fmla="*/ 453367 h 227"/>
                <a:gd name="T40" fmla="*/ 2198402 w 265"/>
                <a:gd name="T41" fmla="*/ 479029 h 227"/>
                <a:gd name="T42" fmla="*/ 2129969 w 265"/>
                <a:gd name="T43" fmla="*/ 564570 h 227"/>
                <a:gd name="T44" fmla="*/ 2129969 w 265"/>
                <a:gd name="T45" fmla="*/ 718544 h 227"/>
                <a:gd name="T46" fmla="*/ 2198402 w 265"/>
                <a:gd name="T47" fmla="*/ 718544 h 227"/>
                <a:gd name="T48" fmla="*/ 2181294 w 265"/>
                <a:gd name="T49" fmla="*/ 786977 h 227"/>
                <a:gd name="T50" fmla="*/ 2052982 w 265"/>
                <a:gd name="T51" fmla="*/ 804085 h 227"/>
                <a:gd name="T52" fmla="*/ 2095753 w 265"/>
                <a:gd name="T53" fmla="*/ 949504 h 227"/>
                <a:gd name="T54" fmla="*/ 2189848 w 265"/>
                <a:gd name="T55" fmla="*/ 966612 h 227"/>
                <a:gd name="T56" fmla="*/ 2266835 w 265"/>
                <a:gd name="T57" fmla="*/ 1154803 h 227"/>
                <a:gd name="T58" fmla="*/ 2147077 w 265"/>
                <a:gd name="T59" fmla="*/ 1206127 h 227"/>
                <a:gd name="T60" fmla="*/ 1958887 w 265"/>
                <a:gd name="T61" fmla="*/ 1274560 h 227"/>
                <a:gd name="T62" fmla="*/ 1950333 w 265"/>
                <a:gd name="T63" fmla="*/ 1402871 h 227"/>
                <a:gd name="T64" fmla="*/ 1804914 w 265"/>
                <a:gd name="T65" fmla="*/ 1266006 h 227"/>
                <a:gd name="T66" fmla="*/ 1659494 w 265"/>
                <a:gd name="T67" fmla="*/ 1360101 h 227"/>
                <a:gd name="T68" fmla="*/ 1539737 w 265"/>
                <a:gd name="T69" fmla="*/ 1402871 h 227"/>
                <a:gd name="T70" fmla="*/ 1505520 w 265"/>
                <a:gd name="T71" fmla="*/ 1334439 h 227"/>
                <a:gd name="T72" fmla="*/ 1454196 w 265"/>
                <a:gd name="T73" fmla="*/ 1488412 h 227"/>
                <a:gd name="T74" fmla="*/ 1317330 w 265"/>
                <a:gd name="T75" fmla="*/ 1599615 h 227"/>
                <a:gd name="T76" fmla="*/ 1189019 w 265"/>
                <a:gd name="T77" fmla="*/ 1676602 h 227"/>
                <a:gd name="T78" fmla="*/ 1129140 w 265"/>
                <a:gd name="T79" fmla="*/ 1719373 h 227"/>
                <a:gd name="T80" fmla="*/ 1035045 w 265"/>
                <a:gd name="T81" fmla="*/ 1907563 h 227"/>
                <a:gd name="T82" fmla="*/ 821193 w 265"/>
                <a:gd name="T83" fmla="*/ 1847684 h 227"/>
                <a:gd name="T84" fmla="*/ 812639 w 265"/>
                <a:gd name="T85" fmla="*/ 1710819 h 227"/>
                <a:gd name="T86" fmla="*/ 744206 w 265"/>
                <a:gd name="T87" fmla="*/ 1822022 h 227"/>
                <a:gd name="T88" fmla="*/ 641557 w 265"/>
                <a:gd name="T89" fmla="*/ 1907563 h 227"/>
                <a:gd name="T90" fmla="*/ 521800 w 265"/>
                <a:gd name="T91" fmla="*/ 1813468 h 227"/>
                <a:gd name="T92" fmla="*/ 547462 w 265"/>
                <a:gd name="T93" fmla="*/ 1702264 h 227"/>
                <a:gd name="T94" fmla="*/ 384934 w 265"/>
                <a:gd name="T95" fmla="*/ 1736481 h 227"/>
                <a:gd name="T96" fmla="*/ 325056 w 265"/>
                <a:gd name="T97" fmla="*/ 1779251 h 227"/>
                <a:gd name="T98" fmla="*/ 188190 w 265"/>
                <a:gd name="T99" fmla="*/ 1650940 h 227"/>
                <a:gd name="T100" fmla="*/ 239515 w 265"/>
                <a:gd name="T101" fmla="*/ 1539737 h 227"/>
                <a:gd name="T102" fmla="*/ 76987 w 265"/>
                <a:gd name="T103" fmla="*/ 1556845 h 227"/>
                <a:gd name="T104" fmla="*/ 34216 w 265"/>
                <a:gd name="T105" fmla="*/ 1368655 h 22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65"/>
                <a:gd name="T160" fmla="*/ 0 h 227"/>
                <a:gd name="T161" fmla="*/ 265 w 265"/>
                <a:gd name="T162" fmla="*/ 227 h 22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65" h="227">
                  <a:moveTo>
                    <a:pt x="2" y="150"/>
                  </a:moveTo>
                  <a:lnTo>
                    <a:pt x="12" y="153"/>
                  </a:lnTo>
                  <a:lnTo>
                    <a:pt x="35" y="154"/>
                  </a:lnTo>
                  <a:lnTo>
                    <a:pt x="42" y="155"/>
                  </a:lnTo>
                  <a:lnTo>
                    <a:pt x="51" y="163"/>
                  </a:lnTo>
                  <a:lnTo>
                    <a:pt x="58" y="163"/>
                  </a:lnTo>
                  <a:lnTo>
                    <a:pt x="63" y="166"/>
                  </a:lnTo>
                  <a:lnTo>
                    <a:pt x="69" y="167"/>
                  </a:lnTo>
                  <a:lnTo>
                    <a:pt x="74" y="171"/>
                  </a:lnTo>
                  <a:lnTo>
                    <a:pt x="76" y="171"/>
                  </a:lnTo>
                  <a:lnTo>
                    <a:pt x="79" y="168"/>
                  </a:lnTo>
                  <a:lnTo>
                    <a:pt x="83" y="167"/>
                  </a:lnTo>
                  <a:lnTo>
                    <a:pt x="86" y="164"/>
                  </a:lnTo>
                  <a:lnTo>
                    <a:pt x="91" y="164"/>
                  </a:lnTo>
                  <a:lnTo>
                    <a:pt x="102" y="157"/>
                  </a:lnTo>
                  <a:lnTo>
                    <a:pt x="110" y="156"/>
                  </a:lnTo>
                  <a:lnTo>
                    <a:pt x="113" y="158"/>
                  </a:lnTo>
                  <a:lnTo>
                    <a:pt x="122" y="159"/>
                  </a:lnTo>
                  <a:lnTo>
                    <a:pt x="130" y="154"/>
                  </a:lnTo>
                  <a:lnTo>
                    <a:pt x="136" y="147"/>
                  </a:lnTo>
                  <a:lnTo>
                    <a:pt x="139" y="145"/>
                  </a:lnTo>
                  <a:lnTo>
                    <a:pt x="143" y="141"/>
                  </a:lnTo>
                  <a:lnTo>
                    <a:pt x="147" y="138"/>
                  </a:lnTo>
                  <a:lnTo>
                    <a:pt x="148" y="135"/>
                  </a:lnTo>
                  <a:lnTo>
                    <a:pt x="144" y="132"/>
                  </a:lnTo>
                  <a:lnTo>
                    <a:pt x="143" y="128"/>
                  </a:lnTo>
                  <a:lnTo>
                    <a:pt x="143" y="123"/>
                  </a:lnTo>
                  <a:lnTo>
                    <a:pt x="147" y="118"/>
                  </a:lnTo>
                  <a:lnTo>
                    <a:pt x="150" y="118"/>
                  </a:lnTo>
                  <a:lnTo>
                    <a:pt x="155" y="122"/>
                  </a:lnTo>
                  <a:lnTo>
                    <a:pt x="162" y="122"/>
                  </a:lnTo>
                  <a:lnTo>
                    <a:pt x="171" y="112"/>
                  </a:lnTo>
                  <a:lnTo>
                    <a:pt x="178" y="111"/>
                  </a:lnTo>
                  <a:lnTo>
                    <a:pt x="181" y="110"/>
                  </a:lnTo>
                  <a:lnTo>
                    <a:pt x="186" y="106"/>
                  </a:lnTo>
                  <a:lnTo>
                    <a:pt x="187" y="99"/>
                  </a:lnTo>
                  <a:lnTo>
                    <a:pt x="195" y="96"/>
                  </a:lnTo>
                  <a:lnTo>
                    <a:pt x="203" y="90"/>
                  </a:lnTo>
                  <a:lnTo>
                    <a:pt x="214" y="91"/>
                  </a:lnTo>
                  <a:lnTo>
                    <a:pt x="219" y="90"/>
                  </a:lnTo>
                  <a:lnTo>
                    <a:pt x="219" y="86"/>
                  </a:lnTo>
                  <a:lnTo>
                    <a:pt x="217" y="82"/>
                  </a:lnTo>
                  <a:lnTo>
                    <a:pt x="209" y="77"/>
                  </a:lnTo>
                  <a:lnTo>
                    <a:pt x="206" y="73"/>
                  </a:lnTo>
                  <a:lnTo>
                    <a:pt x="202" y="72"/>
                  </a:lnTo>
                  <a:lnTo>
                    <a:pt x="200" y="74"/>
                  </a:lnTo>
                  <a:lnTo>
                    <a:pt x="197" y="74"/>
                  </a:lnTo>
                  <a:lnTo>
                    <a:pt x="196" y="79"/>
                  </a:lnTo>
                  <a:lnTo>
                    <a:pt x="192" y="79"/>
                  </a:lnTo>
                  <a:lnTo>
                    <a:pt x="189" y="77"/>
                  </a:lnTo>
                  <a:lnTo>
                    <a:pt x="185" y="77"/>
                  </a:lnTo>
                  <a:lnTo>
                    <a:pt x="180" y="80"/>
                  </a:lnTo>
                  <a:lnTo>
                    <a:pt x="177" y="80"/>
                  </a:lnTo>
                  <a:lnTo>
                    <a:pt x="176" y="78"/>
                  </a:lnTo>
                  <a:lnTo>
                    <a:pt x="174" y="75"/>
                  </a:lnTo>
                  <a:lnTo>
                    <a:pt x="178" y="71"/>
                  </a:lnTo>
                  <a:lnTo>
                    <a:pt x="178" y="65"/>
                  </a:lnTo>
                  <a:lnTo>
                    <a:pt x="180" y="60"/>
                  </a:lnTo>
                  <a:lnTo>
                    <a:pt x="180" y="55"/>
                  </a:lnTo>
                  <a:lnTo>
                    <a:pt x="182" y="51"/>
                  </a:lnTo>
                  <a:lnTo>
                    <a:pt x="195" y="52"/>
                  </a:lnTo>
                  <a:lnTo>
                    <a:pt x="204" y="44"/>
                  </a:lnTo>
                  <a:lnTo>
                    <a:pt x="205" y="35"/>
                  </a:lnTo>
                  <a:lnTo>
                    <a:pt x="205" y="31"/>
                  </a:lnTo>
                  <a:lnTo>
                    <a:pt x="210" y="25"/>
                  </a:lnTo>
                  <a:lnTo>
                    <a:pt x="210" y="22"/>
                  </a:lnTo>
                  <a:lnTo>
                    <a:pt x="211" y="20"/>
                  </a:lnTo>
                  <a:lnTo>
                    <a:pt x="212" y="14"/>
                  </a:lnTo>
                  <a:lnTo>
                    <a:pt x="208" y="11"/>
                  </a:lnTo>
                  <a:lnTo>
                    <a:pt x="206" y="9"/>
                  </a:lnTo>
                  <a:lnTo>
                    <a:pt x="206" y="6"/>
                  </a:lnTo>
                  <a:lnTo>
                    <a:pt x="208" y="3"/>
                  </a:lnTo>
                  <a:lnTo>
                    <a:pt x="212" y="2"/>
                  </a:lnTo>
                  <a:lnTo>
                    <a:pt x="218" y="0"/>
                  </a:lnTo>
                  <a:lnTo>
                    <a:pt x="221" y="2"/>
                  </a:lnTo>
                  <a:lnTo>
                    <a:pt x="220" y="6"/>
                  </a:lnTo>
                  <a:lnTo>
                    <a:pt x="218" y="8"/>
                  </a:lnTo>
                  <a:lnTo>
                    <a:pt x="218" y="10"/>
                  </a:lnTo>
                  <a:lnTo>
                    <a:pt x="222" y="13"/>
                  </a:lnTo>
                  <a:lnTo>
                    <a:pt x="224" y="13"/>
                  </a:lnTo>
                  <a:lnTo>
                    <a:pt x="224" y="9"/>
                  </a:lnTo>
                  <a:lnTo>
                    <a:pt x="227" y="9"/>
                  </a:lnTo>
                  <a:lnTo>
                    <a:pt x="230" y="10"/>
                  </a:lnTo>
                  <a:lnTo>
                    <a:pt x="232" y="13"/>
                  </a:lnTo>
                  <a:lnTo>
                    <a:pt x="232" y="16"/>
                  </a:lnTo>
                  <a:lnTo>
                    <a:pt x="234" y="20"/>
                  </a:lnTo>
                  <a:lnTo>
                    <a:pt x="236" y="22"/>
                  </a:lnTo>
                  <a:lnTo>
                    <a:pt x="247" y="20"/>
                  </a:lnTo>
                  <a:lnTo>
                    <a:pt x="250" y="16"/>
                  </a:lnTo>
                  <a:lnTo>
                    <a:pt x="253" y="14"/>
                  </a:lnTo>
                  <a:lnTo>
                    <a:pt x="256" y="14"/>
                  </a:lnTo>
                  <a:lnTo>
                    <a:pt x="259" y="18"/>
                  </a:lnTo>
                  <a:lnTo>
                    <a:pt x="261" y="23"/>
                  </a:lnTo>
                  <a:lnTo>
                    <a:pt x="261" y="27"/>
                  </a:lnTo>
                  <a:lnTo>
                    <a:pt x="258" y="36"/>
                  </a:lnTo>
                  <a:lnTo>
                    <a:pt x="258" y="40"/>
                  </a:lnTo>
                  <a:lnTo>
                    <a:pt x="261" y="44"/>
                  </a:lnTo>
                  <a:lnTo>
                    <a:pt x="261" y="46"/>
                  </a:lnTo>
                  <a:lnTo>
                    <a:pt x="259" y="50"/>
                  </a:lnTo>
                  <a:lnTo>
                    <a:pt x="259" y="53"/>
                  </a:lnTo>
                  <a:lnTo>
                    <a:pt x="262" y="55"/>
                  </a:lnTo>
                  <a:lnTo>
                    <a:pt x="262" y="63"/>
                  </a:lnTo>
                  <a:lnTo>
                    <a:pt x="258" y="63"/>
                  </a:lnTo>
                  <a:lnTo>
                    <a:pt x="257" y="61"/>
                  </a:lnTo>
                  <a:lnTo>
                    <a:pt x="257" y="56"/>
                  </a:lnTo>
                  <a:lnTo>
                    <a:pt x="254" y="56"/>
                  </a:lnTo>
                  <a:lnTo>
                    <a:pt x="254" y="57"/>
                  </a:lnTo>
                  <a:lnTo>
                    <a:pt x="254" y="60"/>
                  </a:lnTo>
                  <a:lnTo>
                    <a:pt x="251" y="63"/>
                  </a:lnTo>
                  <a:lnTo>
                    <a:pt x="249" y="66"/>
                  </a:lnTo>
                  <a:lnTo>
                    <a:pt x="249" y="69"/>
                  </a:lnTo>
                  <a:lnTo>
                    <a:pt x="244" y="74"/>
                  </a:lnTo>
                  <a:lnTo>
                    <a:pt x="244" y="78"/>
                  </a:lnTo>
                  <a:lnTo>
                    <a:pt x="246" y="81"/>
                  </a:lnTo>
                  <a:lnTo>
                    <a:pt x="249" y="84"/>
                  </a:lnTo>
                  <a:lnTo>
                    <a:pt x="252" y="84"/>
                  </a:lnTo>
                  <a:lnTo>
                    <a:pt x="252" y="82"/>
                  </a:lnTo>
                  <a:lnTo>
                    <a:pt x="254" y="81"/>
                  </a:lnTo>
                  <a:lnTo>
                    <a:pt x="255" y="81"/>
                  </a:lnTo>
                  <a:lnTo>
                    <a:pt x="257" y="84"/>
                  </a:lnTo>
                  <a:lnTo>
                    <a:pt x="257" y="86"/>
                  </a:lnTo>
                  <a:lnTo>
                    <a:pt x="254" y="86"/>
                  </a:lnTo>
                  <a:lnTo>
                    <a:pt x="252" y="88"/>
                  </a:lnTo>
                  <a:lnTo>
                    <a:pt x="252" y="90"/>
                  </a:lnTo>
                  <a:lnTo>
                    <a:pt x="255" y="92"/>
                  </a:lnTo>
                  <a:lnTo>
                    <a:pt x="248" y="98"/>
                  </a:lnTo>
                  <a:lnTo>
                    <a:pt x="247" y="98"/>
                  </a:lnTo>
                  <a:lnTo>
                    <a:pt x="244" y="96"/>
                  </a:lnTo>
                  <a:lnTo>
                    <a:pt x="242" y="94"/>
                  </a:lnTo>
                  <a:lnTo>
                    <a:pt x="240" y="94"/>
                  </a:lnTo>
                  <a:lnTo>
                    <a:pt x="238" y="96"/>
                  </a:lnTo>
                  <a:lnTo>
                    <a:pt x="238" y="100"/>
                  </a:lnTo>
                  <a:lnTo>
                    <a:pt x="240" y="100"/>
                  </a:lnTo>
                  <a:lnTo>
                    <a:pt x="245" y="105"/>
                  </a:lnTo>
                  <a:lnTo>
                    <a:pt x="245" y="111"/>
                  </a:lnTo>
                  <a:lnTo>
                    <a:pt x="247" y="113"/>
                  </a:lnTo>
                  <a:lnTo>
                    <a:pt x="249" y="119"/>
                  </a:lnTo>
                  <a:lnTo>
                    <a:pt x="252" y="119"/>
                  </a:lnTo>
                  <a:lnTo>
                    <a:pt x="252" y="118"/>
                  </a:lnTo>
                  <a:lnTo>
                    <a:pt x="256" y="113"/>
                  </a:lnTo>
                  <a:lnTo>
                    <a:pt x="257" y="113"/>
                  </a:lnTo>
                  <a:lnTo>
                    <a:pt x="261" y="121"/>
                  </a:lnTo>
                  <a:lnTo>
                    <a:pt x="261" y="124"/>
                  </a:lnTo>
                  <a:lnTo>
                    <a:pt x="265" y="128"/>
                  </a:lnTo>
                  <a:lnTo>
                    <a:pt x="265" y="135"/>
                  </a:lnTo>
                  <a:lnTo>
                    <a:pt x="264" y="137"/>
                  </a:lnTo>
                  <a:lnTo>
                    <a:pt x="262" y="137"/>
                  </a:lnTo>
                  <a:lnTo>
                    <a:pt x="261" y="136"/>
                  </a:lnTo>
                  <a:lnTo>
                    <a:pt x="255" y="136"/>
                  </a:lnTo>
                  <a:lnTo>
                    <a:pt x="251" y="141"/>
                  </a:lnTo>
                  <a:lnTo>
                    <a:pt x="236" y="155"/>
                  </a:lnTo>
                  <a:lnTo>
                    <a:pt x="233" y="155"/>
                  </a:lnTo>
                  <a:lnTo>
                    <a:pt x="230" y="152"/>
                  </a:lnTo>
                  <a:lnTo>
                    <a:pt x="230" y="150"/>
                  </a:lnTo>
                  <a:lnTo>
                    <a:pt x="229" y="149"/>
                  </a:lnTo>
                  <a:lnTo>
                    <a:pt x="227" y="149"/>
                  </a:lnTo>
                  <a:lnTo>
                    <a:pt x="225" y="151"/>
                  </a:lnTo>
                  <a:lnTo>
                    <a:pt x="225" y="154"/>
                  </a:lnTo>
                  <a:lnTo>
                    <a:pt x="228" y="158"/>
                  </a:lnTo>
                  <a:lnTo>
                    <a:pt x="228" y="164"/>
                  </a:lnTo>
                  <a:lnTo>
                    <a:pt x="218" y="164"/>
                  </a:lnTo>
                  <a:lnTo>
                    <a:pt x="217" y="163"/>
                  </a:lnTo>
                  <a:lnTo>
                    <a:pt x="217" y="161"/>
                  </a:lnTo>
                  <a:lnTo>
                    <a:pt x="212" y="153"/>
                  </a:lnTo>
                  <a:lnTo>
                    <a:pt x="211" y="148"/>
                  </a:lnTo>
                  <a:lnTo>
                    <a:pt x="209" y="147"/>
                  </a:lnTo>
                  <a:lnTo>
                    <a:pt x="206" y="147"/>
                  </a:lnTo>
                  <a:lnTo>
                    <a:pt x="200" y="151"/>
                  </a:lnTo>
                  <a:lnTo>
                    <a:pt x="200" y="159"/>
                  </a:lnTo>
                  <a:lnTo>
                    <a:pt x="194" y="159"/>
                  </a:lnTo>
                  <a:lnTo>
                    <a:pt x="190" y="160"/>
                  </a:lnTo>
                  <a:lnTo>
                    <a:pt x="186" y="164"/>
                  </a:lnTo>
                  <a:lnTo>
                    <a:pt x="184" y="167"/>
                  </a:lnTo>
                  <a:lnTo>
                    <a:pt x="183" y="167"/>
                  </a:lnTo>
                  <a:lnTo>
                    <a:pt x="180" y="164"/>
                  </a:lnTo>
                  <a:lnTo>
                    <a:pt x="180" y="163"/>
                  </a:lnTo>
                  <a:lnTo>
                    <a:pt x="182" y="162"/>
                  </a:lnTo>
                  <a:lnTo>
                    <a:pt x="182" y="160"/>
                  </a:lnTo>
                  <a:lnTo>
                    <a:pt x="178" y="157"/>
                  </a:lnTo>
                  <a:lnTo>
                    <a:pt x="176" y="156"/>
                  </a:lnTo>
                  <a:lnTo>
                    <a:pt x="174" y="158"/>
                  </a:lnTo>
                  <a:lnTo>
                    <a:pt x="174" y="164"/>
                  </a:lnTo>
                  <a:lnTo>
                    <a:pt x="172" y="164"/>
                  </a:lnTo>
                  <a:lnTo>
                    <a:pt x="170" y="167"/>
                  </a:lnTo>
                  <a:lnTo>
                    <a:pt x="170" y="174"/>
                  </a:lnTo>
                  <a:lnTo>
                    <a:pt x="173" y="176"/>
                  </a:lnTo>
                  <a:lnTo>
                    <a:pt x="173" y="179"/>
                  </a:lnTo>
                  <a:lnTo>
                    <a:pt x="166" y="184"/>
                  </a:lnTo>
                  <a:lnTo>
                    <a:pt x="158" y="184"/>
                  </a:lnTo>
                  <a:lnTo>
                    <a:pt x="154" y="187"/>
                  </a:lnTo>
                  <a:lnTo>
                    <a:pt x="150" y="193"/>
                  </a:lnTo>
                  <a:lnTo>
                    <a:pt x="147" y="196"/>
                  </a:lnTo>
                  <a:lnTo>
                    <a:pt x="146" y="198"/>
                  </a:lnTo>
                  <a:lnTo>
                    <a:pt x="143" y="196"/>
                  </a:lnTo>
                  <a:lnTo>
                    <a:pt x="139" y="196"/>
                  </a:lnTo>
                  <a:lnTo>
                    <a:pt x="139" y="198"/>
                  </a:lnTo>
                  <a:lnTo>
                    <a:pt x="138" y="199"/>
                  </a:lnTo>
                  <a:lnTo>
                    <a:pt x="136" y="197"/>
                  </a:lnTo>
                  <a:lnTo>
                    <a:pt x="134" y="197"/>
                  </a:lnTo>
                  <a:lnTo>
                    <a:pt x="132" y="201"/>
                  </a:lnTo>
                  <a:lnTo>
                    <a:pt x="129" y="202"/>
                  </a:lnTo>
                  <a:lnTo>
                    <a:pt x="126" y="206"/>
                  </a:lnTo>
                  <a:lnTo>
                    <a:pt x="125" y="209"/>
                  </a:lnTo>
                  <a:lnTo>
                    <a:pt x="121" y="212"/>
                  </a:lnTo>
                  <a:lnTo>
                    <a:pt x="121" y="223"/>
                  </a:lnTo>
                  <a:lnTo>
                    <a:pt x="114" y="223"/>
                  </a:lnTo>
                  <a:lnTo>
                    <a:pt x="106" y="222"/>
                  </a:lnTo>
                  <a:lnTo>
                    <a:pt x="101" y="218"/>
                  </a:lnTo>
                  <a:lnTo>
                    <a:pt x="96" y="217"/>
                  </a:lnTo>
                  <a:lnTo>
                    <a:pt x="96" y="216"/>
                  </a:lnTo>
                  <a:lnTo>
                    <a:pt x="96" y="214"/>
                  </a:lnTo>
                  <a:lnTo>
                    <a:pt x="99" y="207"/>
                  </a:lnTo>
                  <a:lnTo>
                    <a:pt x="99" y="203"/>
                  </a:lnTo>
                  <a:lnTo>
                    <a:pt x="97" y="200"/>
                  </a:lnTo>
                  <a:lnTo>
                    <a:pt x="95" y="200"/>
                  </a:lnTo>
                  <a:lnTo>
                    <a:pt x="93" y="202"/>
                  </a:lnTo>
                  <a:lnTo>
                    <a:pt x="90" y="203"/>
                  </a:lnTo>
                  <a:lnTo>
                    <a:pt x="90" y="206"/>
                  </a:lnTo>
                  <a:lnTo>
                    <a:pt x="88" y="209"/>
                  </a:lnTo>
                  <a:lnTo>
                    <a:pt x="87" y="213"/>
                  </a:lnTo>
                  <a:lnTo>
                    <a:pt x="87" y="218"/>
                  </a:lnTo>
                  <a:lnTo>
                    <a:pt x="85" y="221"/>
                  </a:lnTo>
                  <a:lnTo>
                    <a:pt x="82" y="221"/>
                  </a:lnTo>
                  <a:lnTo>
                    <a:pt x="80" y="223"/>
                  </a:lnTo>
                  <a:lnTo>
                    <a:pt x="75" y="223"/>
                  </a:lnTo>
                  <a:lnTo>
                    <a:pt x="72" y="225"/>
                  </a:lnTo>
                  <a:lnTo>
                    <a:pt x="70" y="227"/>
                  </a:lnTo>
                  <a:lnTo>
                    <a:pt x="65" y="226"/>
                  </a:lnTo>
                  <a:lnTo>
                    <a:pt x="61" y="218"/>
                  </a:lnTo>
                  <a:lnTo>
                    <a:pt x="61" y="212"/>
                  </a:lnTo>
                  <a:lnTo>
                    <a:pt x="62" y="210"/>
                  </a:lnTo>
                  <a:lnTo>
                    <a:pt x="68" y="205"/>
                  </a:lnTo>
                  <a:lnTo>
                    <a:pt x="70" y="201"/>
                  </a:lnTo>
                  <a:lnTo>
                    <a:pt x="68" y="198"/>
                  </a:lnTo>
                  <a:lnTo>
                    <a:pt x="64" y="199"/>
                  </a:lnTo>
                  <a:lnTo>
                    <a:pt x="56" y="204"/>
                  </a:lnTo>
                  <a:lnTo>
                    <a:pt x="55" y="204"/>
                  </a:lnTo>
                  <a:lnTo>
                    <a:pt x="53" y="202"/>
                  </a:lnTo>
                  <a:lnTo>
                    <a:pt x="48" y="202"/>
                  </a:lnTo>
                  <a:lnTo>
                    <a:pt x="45" y="203"/>
                  </a:lnTo>
                  <a:lnTo>
                    <a:pt x="44" y="206"/>
                  </a:lnTo>
                  <a:lnTo>
                    <a:pt x="44" y="209"/>
                  </a:lnTo>
                  <a:lnTo>
                    <a:pt x="43" y="210"/>
                  </a:lnTo>
                  <a:lnTo>
                    <a:pt x="41" y="210"/>
                  </a:lnTo>
                  <a:lnTo>
                    <a:pt x="38" y="208"/>
                  </a:lnTo>
                  <a:lnTo>
                    <a:pt x="33" y="203"/>
                  </a:lnTo>
                  <a:lnTo>
                    <a:pt x="31" y="199"/>
                  </a:lnTo>
                  <a:lnTo>
                    <a:pt x="29" y="197"/>
                  </a:lnTo>
                  <a:lnTo>
                    <a:pt x="24" y="192"/>
                  </a:lnTo>
                  <a:lnTo>
                    <a:pt x="22" y="193"/>
                  </a:lnTo>
                  <a:lnTo>
                    <a:pt x="21" y="191"/>
                  </a:lnTo>
                  <a:lnTo>
                    <a:pt x="22" y="189"/>
                  </a:lnTo>
                  <a:lnTo>
                    <a:pt x="26" y="186"/>
                  </a:lnTo>
                  <a:lnTo>
                    <a:pt x="28" y="181"/>
                  </a:lnTo>
                  <a:lnTo>
                    <a:pt x="28" y="180"/>
                  </a:lnTo>
                  <a:lnTo>
                    <a:pt x="27" y="178"/>
                  </a:lnTo>
                  <a:lnTo>
                    <a:pt x="21" y="178"/>
                  </a:lnTo>
                  <a:lnTo>
                    <a:pt x="15" y="179"/>
                  </a:lnTo>
                  <a:lnTo>
                    <a:pt x="11" y="182"/>
                  </a:lnTo>
                  <a:lnTo>
                    <a:pt x="9" y="182"/>
                  </a:lnTo>
                  <a:lnTo>
                    <a:pt x="9" y="176"/>
                  </a:lnTo>
                  <a:lnTo>
                    <a:pt x="3" y="170"/>
                  </a:lnTo>
                  <a:lnTo>
                    <a:pt x="3" y="168"/>
                  </a:lnTo>
                  <a:lnTo>
                    <a:pt x="4" y="165"/>
                  </a:lnTo>
                  <a:lnTo>
                    <a:pt x="4" y="160"/>
                  </a:lnTo>
                  <a:lnTo>
                    <a:pt x="0" y="155"/>
                  </a:lnTo>
                  <a:lnTo>
                    <a:pt x="0" y="151"/>
                  </a:lnTo>
                  <a:lnTo>
                    <a:pt x="2" y="150"/>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99" name="Freeform 12"/>
            <p:cNvSpPr/>
            <p:nvPr/>
          </p:nvSpPr>
          <p:spPr bwMode="auto">
            <a:xfrm>
              <a:off x="6107693" y="1490728"/>
              <a:ext cx="1274894" cy="1152658"/>
            </a:xfrm>
            <a:custGeom>
              <a:avLst/>
              <a:gdLst>
                <a:gd name="T0" fmla="*/ 94095 w 135"/>
                <a:gd name="T1" fmla="*/ 0 h 122"/>
                <a:gd name="T2" fmla="*/ 265177 w 135"/>
                <a:gd name="T3" fmla="*/ 8554 h 122"/>
                <a:gd name="T4" fmla="*/ 402042 w 135"/>
                <a:gd name="T5" fmla="*/ 179636 h 122"/>
                <a:gd name="T6" fmla="*/ 470475 w 135"/>
                <a:gd name="T7" fmla="*/ 248069 h 122"/>
                <a:gd name="T8" fmla="*/ 521800 w 135"/>
                <a:gd name="T9" fmla="*/ 325055 h 122"/>
                <a:gd name="T10" fmla="*/ 641557 w 135"/>
                <a:gd name="T11" fmla="*/ 376380 h 122"/>
                <a:gd name="T12" fmla="*/ 761314 w 135"/>
                <a:gd name="T13" fmla="*/ 410596 h 122"/>
                <a:gd name="T14" fmla="*/ 829747 w 135"/>
                <a:gd name="T15" fmla="*/ 521800 h 122"/>
                <a:gd name="T16" fmla="*/ 1000829 w 135"/>
                <a:gd name="T17" fmla="*/ 427705 h 122"/>
                <a:gd name="T18" fmla="*/ 1137695 w 135"/>
                <a:gd name="T19" fmla="*/ 367826 h 122"/>
                <a:gd name="T20" fmla="*/ 1154803 w 135"/>
                <a:gd name="T21" fmla="*/ 461921 h 122"/>
                <a:gd name="T22" fmla="*/ 1137695 w 135"/>
                <a:gd name="T23" fmla="*/ 590232 h 122"/>
                <a:gd name="T24" fmla="*/ 1129141 w 135"/>
                <a:gd name="T25" fmla="*/ 769868 h 122"/>
                <a:gd name="T26" fmla="*/ 1060708 w 135"/>
                <a:gd name="T27" fmla="*/ 778422 h 122"/>
                <a:gd name="T28" fmla="*/ 1000829 w 135"/>
                <a:gd name="T29" fmla="*/ 812639 h 122"/>
                <a:gd name="T30" fmla="*/ 1009383 w 135"/>
                <a:gd name="T31" fmla="*/ 881071 h 122"/>
                <a:gd name="T32" fmla="*/ 1043600 w 135"/>
                <a:gd name="T33" fmla="*/ 1017937 h 122"/>
                <a:gd name="T34" fmla="*/ 966613 w 135"/>
                <a:gd name="T35" fmla="*/ 983720 h 122"/>
                <a:gd name="T36" fmla="*/ 940950 w 135"/>
                <a:gd name="T37" fmla="*/ 975166 h 122"/>
                <a:gd name="T38" fmla="*/ 881072 w 135"/>
                <a:gd name="T39" fmla="*/ 1009383 h 122"/>
                <a:gd name="T40" fmla="*/ 838301 w 135"/>
                <a:gd name="T41" fmla="*/ 1043599 h 122"/>
                <a:gd name="T42" fmla="*/ 744206 w 135"/>
                <a:gd name="T43" fmla="*/ 958058 h 122"/>
                <a:gd name="T44" fmla="*/ 667219 w 135"/>
                <a:gd name="T45" fmla="*/ 932396 h 122"/>
                <a:gd name="T46" fmla="*/ 598787 w 135"/>
                <a:gd name="T47" fmla="*/ 898180 h 122"/>
                <a:gd name="T48" fmla="*/ 547462 w 135"/>
                <a:gd name="T49" fmla="*/ 898180 h 122"/>
                <a:gd name="T50" fmla="*/ 530354 w 135"/>
                <a:gd name="T51" fmla="*/ 846855 h 122"/>
                <a:gd name="T52" fmla="*/ 393488 w 135"/>
                <a:gd name="T53" fmla="*/ 898180 h 122"/>
                <a:gd name="T54" fmla="*/ 333610 w 135"/>
                <a:gd name="T55" fmla="*/ 829747 h 122"/>
                <a:gd name="T56" fmla="*/ 290839 w 135"/>
                <a:gd name="T57" fmla="*/ 821193 h 122"/>
                <a:gd name="T58" fmla="*/ 333610 w 135"/>
                <a:gd name="T59" fmla="*/ 786976 h 122"/>
                <a:gd name="T60" fmla="*/ 307947 w 135"/>
                <a:gd name="T61" fmla="*/ 744206 h 122"/>
                <a:gd name="T62" fmla="*/ 265177 w 135"/>
                <a:gd name="T63" fmla="*/ 769868 h 122"/>
                <a:gd name="T64" fmla="*/ 222406 w 135"/>
                <a:gd name="T65" fmla="*/ 684327 h 122"/>
                <a:gd name="T66" fmla="*/ 282285 w 135"/>
                <a:gd name="T67" fmla="*/ 590232 h 122"/>
                <a:gd name="T68" fmla="*/ 307947 w 135"/>
                <a:gd name="T69" fmla="*/ 530354 h 122"/>
                <a:gd name="T70" fmla="*/ 342164 w 135"/>
                <a:gd name="T71" fmla="*/ 590232 h 122"/>
                <a:gd name="T72" fmla="*/ 350718 w 135"/>
                <a:gd name="T73" fmla="*/ 504691 h 122"/>
                <a:gd name="T74" fmla="*/ 367826 w 135"/>
                <a:gd name="T75" fmla="*/ 427705 h 122"/>
                <a:gd name="T76" fmla="*/ 367826 w 135"/>
                <a:gd name="T77" fmla="*/ 282285 h 122"/>
                <a:gd name="T78" fmla="*/ 325056 w 135"/>
                <a:gd name="T79" fmla="*/ 171082 h 122"/>
                <a:gd name="T80" fmla="*/ 248069 w 135"/>
                <a:gd name="T81" fmla="*/ 222406 h 122"/>
                <a:gd name="T82" fmla="*/ 119757 w 135"/>
                <a:gd name="T83" fmla="*/ 188190 h 122"/>
                <a:gd name="T84" fmla="*/ 76987 w 135"/>
                <a:gd name="T85" fmla="*/ 128311 h 122"/>
                <a:gd name="T86" fmla="*/ 34216 w 135"/>
                <a:gd name="T87" fmla="*/ 162528 h 122"/>
                <a:gd name="T88" fmla="*/ 17108 w 135"/>
                <a:gd name="T89" fmla="*/ 102649 h 12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5"/>
                <a:gd name="T136" fmla="*/ 0 h 122"/>
                <a:gd name="T137" fmla="*/ 135 w 135"/>
                <a:gd name="T138" fmla="*/ 122 h 12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5" h="122">
                  <a:moveTo>
                    <a:pt x="0" y="6"/>
                  </a:moveTo>
                  <a:lnTo>
                    <a:pt x="5" y="3"/>
                  </a:lnTo>
                  <a:lnTo>
                    <a:pt x="11" y="0"/>
                  </a:lnTo>
                  <a:lnTo>
                    <a:pt x="18" y="0"/>
                  </a:lnTo>
                  <a:lnTo>
                    <a:pt x="21" y="2"/>
                  </a:lnTo>
                  <a:lnTo>
                    <a:pt x="31" y="1"/>
                  </a:lnTo>
                  <a:lnTo>
                    <a:pt x="35" y="3"/>
                  </a:lnTo>
                  <a:lnTo>
                    <a:pt x="47" y="18"/>
                  </a:lnTo>
                  <a:lnTo>
                    <a:pt x="47" y="21"/>
                  </a:lnTo>
                  <a:lnTo>
                    <a:pt x="48" y="23"/>
                  </a:lnTo>
                  <a:lnTo>
                    <a:pt x="50" y="24"/>
                  </a:lnTo>
                  <a:lnTo>
                    <a:pt x="55" y="29"/>
                  </a:lnTo>
                  <a:lnTo>
                    <a:pt x="56" y="34"/>
                  </a:lnTo>
                  <a:lnTo>
                    <a:pt x="58" y="35"/>
                  </a:lnTo>
                  <a:lnTo>
                    <a:pt x="61" y="38"/>
                  </a:lnTo>
                  <a:lnTo>
                    <a:pt x="61" y="43"/>
                  </a:lnTo>
                  <a:lnTo>
                    <a:pt x="72" y="43"/>
                  </a:lnTo>
                  <a:lnTo>
                    <a:pt x="75" y="44"/>
                  </a:lnTo>
                  <a:lnTo>
                    <a:pt x="80" y="43"/>
                  </a:lnTo>
                  <a:lnTo>
                    <a:pt x="85" y="48"/>
                  </a:lnTo>
                  <a:lnTo>
                    <a:pt x="89" y="48"/>
                  </a:lnTo>
                  <a:lnTo>
                    <a:pt x="92" y="50"/>
                  </a:lnTo>
                  <a:lnTo>
                    <a:pt x="94" y="56"/>
                  </a:lnTo>
                  <a:lnTo>
                    <a:pt x="97" y="61"/>
                  </a:lnTo>
                  <a:lnTo>
                    <a:pt x="101" y="62"/>
                  </a:lnTo>
                  <a:lnTo>
                    <a:pt x="111" y="58"/>
                  </a:lnTo>
                  <a:lnTo>
                    <a:pt x="117" y="50"/>
                  </a:lnTo>
                  <a:lnTo>
                    <a:pt x="128" y="40"/>
                  </a:lnTo>
                  <a:lnTo>
                    <a:pt x="132" y="40"/>
                  </a:lnTo>
                  <a:lnTo>
                    <a:pt x="133" y="43"/>
                  </a:lnTo>
                  <a:lnTo>
                    <a:pt x="131" y="44"/>
                  </a:lnTo>
                  <a:lnTo>
                    <a:pt x="131" y="50"/>
                  </a:lnTo>
                  <a:lnTo>
                    <a:pt x="135" y="54"/>
                  </a:lnTo>
                  <a:lnTo>
                    <a:pt x="135" y="61"/>
                  </a:lnTo>
                  <a:lnTo>
                    <a:pt x="133" y="65"/>
                  </a:lnTo>
                  <a:lnTo>
                    <a:pt x="133" y="69"/>
                  </a:lnTo>
                  <a:lnTo>
                    <a:pt x="133" y="80"/>
                  </a:lnTo>
                  <a:lnTo>
                    <a:pt x="132" y="82"/>
                  </a:lnTo>
                  <a:lnTo>
                    <a:pt x="132" y="90"/>
                  </a:lnTo>
                  <a:lnTo>
                    <a:pt x="130" y="92"/>
                  </a:lnTo>
                  <a:lnTo>
                    <a:pt x="125" y="93"/>
                  </a:lnTo>
                  <a:lnTo>
                    <a:pt x="124" y="91"/>
                  </a:lnTo>
                  <a:lnTo>
                    <a:pt x="120" y="91"/>
                  </a:lnTo>
                  <a:lnTo>
                    <a:pt x="119" y="93"/>
                  </a:lnTo>
                  <a:lnTo>
                    <a:pt x="117" y="95"/>
                  </a:lnTo>
                  <a:lnTo>
                    <a:pt x="115" y="96"/>
                  </a:lnTo>
                  <a:lnTo>
                    <a:pt x="115" y="100"/>
                  </a:lnTo>
                  <a:lnTo>
                    <a:pt x="118" y="103"/>
                  </a:lnTo>
                  <a:lnTo>
                    <a:pt x="118" y="107"/>
                  </a:lnTo>
                  <a:lnTo>
                    <a:pt x="122" y="114"/>
                  </a:lnTo>
                  <a:lnTo>
                    <a:pt x="122" y="119"/>
                  </a:lnTo>
                  <a:lnTo>
                    <a:pt x="120" y="119"/>
                  </a:lnTo>
                  <a:lnTo>
                    <a:pt x="117" y="119"/>
                  </a:lnTo>
                  <a:lnTo>
                    <a:pt x="113" y="115"/>
                  </a:lnTo>
                  <a:lnTo>
                    <a:pt x="112" y="113"/>
                  </a:lnTo>
                  <a:lnTo>
                    <a:pt x="110" y="112"/>
                  </a:lnTo>
                  <a:lnTo>
                    <a:pt x="110" y="114"/>
                  </a:lnTo>
                  <a:lnTo>
                    <a:pt x="108" y="114"/>
                  </a:lnTo>
                  <a:lnTo>
                    <a:pt x="103" y="117"/>
                  </a:lnTo>
                  <a:lnTo>
                    <a:pt x="103" y="118"/>
                  </a:lnTo>
                  <a:lnTo>
                    <a:pt x="105" y="118"/>
                  </a:lnTo>
                  <a:lnTo>
                    <a:pt x="100" y="122"/>
                  </a:lnTo>
                  <a:lnTo>
                    <a:pt x="98" y="122"/>
                  </a:lnTo>
                  <a:lnTo>
                    <a:pt x="91" y="115"/>
                  </a:lnTo>
                  <a:lnTo>
                    <a:pt x="89" y="112"/>
                  </a:lnTo>
                  <a:lnTo>
                    <a:pt x="87" y="112"/>
                  </a:lnTo>
                  <a:lnTo>
                    <a:pt x="85" y="117"/>
                  </a:lnTo>
                  <a:lnTo>
                    <a:pt x="83" y="117"/>
                  </a:lnTo>
                  <a:lnTo>
                    <a:pt x="78" y="109"/>
                  </a:lnTo>
                  <a:lnTo>
                    <a:pt x="75" y="109"/>
                  </a:lnTo>
                  <a:lnTo>
                    <a:pt x="72" y="105"/>
                  </a:lnTo>
                  <a:lnTo>
                    <a:pt x="70" y="105"/>
                  </a:lnTo>
                  <a:lnTo>
                    <a:pt x="67" y="107"/>
                  </a:lnTo>
                  <a:lnTo>
                    <a:pt x="65" y="107"/>
                  </a:lnTo>
                  <a:lnTo>
                    <a:pt x="64" y="105"/>
                  </a:lnTo>
                  <a:lnTo>
                    <a:pt x="64" y="100"/>
                  </a:lnTo>
                  <a:lnTo>
                    <a:pt x="63" y="99"/>
                  </a:lnTo>
                  <a:lnTo>
                    <a:pt x="62" y="99"/>
                  </a:lnTo>
                  <a:lnTo>
                    <a:pt x="56" y="104"/>
                  </a:lnTo>
                  <a:lnTo>
                    <a:pt x="49" y="107"/>
                  </a:lnTo>
                  <a:lnTo>
                    <a:pt x="46" y="105"/>
                  </a:lnTo>
                  <a:lnTo>
                    <a:pt x="43" y="102"/>
                  </a:lnTo>
                  <a:lnTo>
                    <a:pt x="41" y="99"/>
                  </a:lnTo>
                  <a:lnTo>
                    <a:pt x="39" y="97"/>
                  </a:lnTo>
                  <a:lnTo>
                    <a:pt x="38" y="97"/>
                  </a:lnTo>
                  <a:lnTo>
                    <a:pt x="37" y="98"/>
                  </a:lnTo>
                  <a:lnTo>
                    <a:pt x="34" y="96"/>
                  </a:lnTo>
                  <a:lnTo>
                    <a:pt x="34" y="94"/>
                  </a:lnTo>
                  <a:lnTo>
                    <a:pt x="36" y="92"/>
                  </a:lnTo>
                  <a:lnTo>
                    <a:pt x="39" y="92"/>
                  </a:lnTo>
                  <a:lnTo>
                    <a:pt x="39" y="90"/>
                  </a:lnTo>
                  <a:lnTo>
                    <a:pt x="37" y="87"/>
                  </a:lnTo>
                  <a:lnTo>
                    <a:pt x="36" y="87"/>
                  </a:lnTo>
                  <a:lnTo>
                    <a:pt x="34" y="88"/>
                  </a:lnTo>
                  <a:lnTo>
                    <a:pt x="34" y="90"/>
                  </a:lnTo>
                  <a:lnTo>
                    <a:pt x="31" y="90"/>
                  </a:lnTo>
                  <a:lnTo>
                    <a:pt x="28" y="87"/>
                  </a:lnTo>
                  <a:lnTo>
                    <a:pt x="26" y="84"/>
                  </a:lnTo>
                  <a:lnTo>
                    <a:pt x="26" y="80"/>
                  </a:lnTo>
                  <a:lnTo>
                    <a:pt x="31" y="75"/>
                  </a:lnTo>
                  <a:lnTo>
                    <a:pt x="31" y="72"/>
                  </a:lnTo>
                  <a:lnTo>
                    <a:pt x="33" y="69"/>
                  </a:lnTo>
                  <a:lnTo>
                    <a:pt x="36" y="66"/>
                  </a:lnTo>
                  <a:lnTo>
                    <a:pt x="36" y="63"/>
                  </a:lnTo>
                  <a:lnTo>
                    <a:pt x="36" y="62"/>
                  </a:lnTo>
                  <a:lnTo>
                    <a:pt x="39" y="62"/>
                  </a:lnTo>
                  <a:lnTo>
                    <a:pt x="39" y="67"/>
                  </a:lnTo>
                  <a:lnTo>
                    <a:pt x="40" y="69"/>
                  </a:lnTo>
                  <a:lnTo>
                    <a:pt x="44" y="69"/>
                  </a:lnTo>
                  <a:lnTo>
                    <a:pt x="44" y="61"/>
                  </a:lnTo>
                  <a:lnTo>
                    <a:pt x="41" y="59"/>
                  </a:lnTo>
                  <a:lnTo>
                    <a:pt x="41" y="56"/>
                  </a:lnTo>
                  <a:lnTo>
                    <a:pt x="43" y="52"/>
                  </a:lnTo>
                  <a:lnTo>
                    <a:pt x="43" y="50"/>
                  </a:lnTo>
                  <a:lnTo>
                    <a:pt x="40" y="46"/>
                  </a:lnTo>
                  <a:lnTo>
                    <a:pt x="40" y="42"/>
                  </a:lnTo>
                  <a:lnTo>
                    <a:pt x="43" y="33"/>
                  </a:lnTo>
                  <a:lnTo>
                    <a:pt x="43" y="29"/>
                  </a:lnTo>
                  <a:lnTo>
                    <a:pt x="41" y="24"/>
                  </a:lnTo>
                  <a:lnTo>
                    <a:pt x="38" y="20"/>
                  </a:lnTo>
                  <a:lnTo>
                    <a:pt x="35" y="20"/>
                  </a:lnTo>
                  <a:lnTo>
                    <a:pt x="32" y="22"/>
                  </a:lnTo>
                  <a:lnTo>
                    <a:pt x="29" y="26"/>
                  </a:lnTo>
                  <a:lnTo>
                    <a:pt x="18" y="29"/>
                  </a:lnTo>
                  <a:lnTo>
                    <a:pt x="16" y="26"/>
                  </a:lnTo>
                  <a:lnTo>
                    <a:pt x="14" y="22"/>
                  </a:lnTo>
                  <a:lnTo>
                    <a:pt x="14" y="19"/>
                  </a:lnTo>
                  <a:lnTo>
                    <a:pt x="12" y="16"/>
                  </a:lnTo>
                  <a:lnTo>
                    <a:pt x="9" y="15"/>
                  </a:lnTo>
                  <a:lnTo>
                    <a:pt x="6" y="15"/>
                  </a:lnTo>
                  <a:lnTo>
                    <a:pt x="6" y="19"/>
                  </a:lnTo>
                  <a:lnTo>
                    <a:pt x="4" y="19"/>
                  </a:lnTo>
                  <a:lnTo>
                    <a:pt x="0" y="16"/>
                  </a:lnTo>
                  <a:lnTo>
                    <a:pt x="0" y="14"/>
                  </a:lnTo>
                  <a:lnTo>
                    <a:pt x="2" y="12"/>
                  </a:lnTo>
                  <a:lnTo>
                    <a:pt x="3" y="8"/>
                  </a:lnTo>
                  <a:lnTo>
                    <a:pt x="0" y="6"/>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00" name="Freeform 13"/>
            <p:cNvSpPr/>
            <p:nvPr/>
          </p:nvSpPr>
          <p:spPr bwMode="auto">
            <a:xfrm>
              <a:off x="3897878" y="4788089"/>
              <a:ext cx="1029358" cy="1077075"/>
            </a:xfrm>
            <a:custGeom>
              <a:avLst/>
              <a:gdLst>
                <a:gd name="T0" fmla="*/ 786976 w 109"/>
                <a:gd name="T1" fmla="*/ 727098 h 114"/>
                <a:gd name="T2" fmla="*/ 692881 w 109"/>
                <a:gd name="T3" fmla="*/ 804085 h 114"/>
                <a:gd name="T4" fmla="*/ 633003 w 109"/>
                <a:gd name="T5" fmla="*/ 778423 h 114"/>
                <a:gd name="T6" fmla="*/ 547462 w 109"/>
                <a:gd name="T7" fmla="*/ 769869 h 114"/>
                <a:gd name="T8" fmla="*/ 470475 w 109"/>
                <a:gd name="T9" fmla="*/ 804085 h 114"/>
                <a:gd name="T10" fmla="*/ 427705 w 109"/>
                <a:gd name="T11" fmla="*/ 804085 h 114"/>
                <a:gd name="T12" fmla="*/ 444813 w 109"/>
                <a:gd name="T13" fmla="*/ 898180 h 114"/>
                <a:gd name="T14" fmla="*/ 453367 w 109"/>
                <a:gd name="T15" fmla="*/ 949505 h 114"/>
                <a:gd name="T16" fmla="*/ 376380 w 109"/>
                <a:gd name="T17" fmla="*/ 940951 h 114"/>
                <a:gd name="T18" fmla="*/ 307947 w 109"/>
                <a:gd name="T19" fmla="*/ 915288 h 114"/>
                <a:gd name="T20" fmla="*/ 205298 w 109"/>
                <a:gd name="T21" fmla="*/ 838301 h 114"/>
                <a:gd name="T22" fmla="*/ 179636 w 109"/>
                <a:gd name="T23" fmla="*/ 752761 h 114"/>
                <a:gd name="T24" fmla="*/ 136865 w 109"/>
                <a:gd name="T25" fmla="*/ 701436 h 114"/>
                <a:gd name="T26" fmla="*/ 128311 w 109"/>
                <a:gd name="T27" fmla="*/ 641557 h 114"/>
                <a:gd name="T28" fmla="*/ 76987 w 109"/>
                <a:gd name="T29" fmla="*/ 581679 h 114"/>
                <a:gd name="T30" fmla="*/ 0 w 109"/>
                <a:gd name="T31" fmla="*/ 504692 h 114"/>
                <a:gd name="T32" fmla="*/ 119757 w 109"/>
                <a:gd name="T33" fmla="*/ 333610 h 114"/>
                <a:gd name="T34" fmla="*/ 136865 w 109"/>
                <a:gd name="T35" fmla="*/ 239515 h 114"/>
                <a:gd name="T36" fmla="*/ 94095 w 109"/>
                <a:gd name="T37" fmla="*/ 153974 h 114"/>
                <a:gd name="T38" fmla="*/ 145420 w 109"/>
                <a:gd name="T39" fmla="*/ 94095 h 114"/>
                <a:gd name="T40" fmla="*/ 162528 w 109"/>
                <a:gd name="T41" fmla="*/ 0 h 114"/>
                <a:gd name="T42" fmla="*/ 205298 w 109"/>
                <a:gd name="T43" fmla="*/ 68433 h 114"/>
                <a:gd name="T44" fmla="*/ 230960 w 109"/>
                <a:gd name="T45" fmla="*/ 102649 h 114"/>
                <a:gd name="T46" fmla="*/ 248069 w 109"/>
                <a:gd name="T47" fmla="*/ 34216 h 114"/>
                <a:gd name="T48" fmla="*/ 273731 w 109"/>
                <a:gd name="T49" fmla="*/ 85541 h 114"/>
                <a:gd name="T50" fmla="*/ 359272 w 109"/>
                <a:gd name="T51" fmla="*/ 153974 h 114"/>
                <a:gd name="T52" fmla="*/ 436259 w 109"/>
                <a:gd name="T53" fmla="*/ 299393 h 114"/>
                <a:gd name="T54" fmla="*/ 444813 w 109"/>
                <a:gd name="T55" fmla="*/ 342164 h 114"/>
                <a:gd name="T56" fmla="*/ 487583 w 109"/>
                <a:gd name="T57" fmla="*/ 384934 h 114"/>
                <a:gd name="T58" fmla="*/ 547462 w 109"/>
                <a:gd name="T59" fmla="*/ 384934 h 114"/>
                <a:gd name="T60" fmla="*/ 607341 w 109"/>
                <a:gd name="T61" fmla="*/ 333610 h 114"/>
                <a:gd name="T62" fmla="*/ 590232 w 109"/>
                <a:gd name="T63" fmla="*/ 282285 h 114"/>
                <a:gd name="T64" fmla="*/ 624449 w 109"/>
                <a:gd name="T65" fmla="*/ 213852 h 114"/>
                <a:gd name="T66" fmla="*/ 633003 w 109"/>
                <a:gd name="T67" fmla="*/ 136866 h 114"/>
                <a:gd name="T68" fmla="*/ 658665 w 109"/>
                <a:gd name="T69" fmla="*/ 76987 h 114"/>
                <a:gd name="T70" fmla="*/ 727098 w 109"/>
                <a:gd name="T71" fmla="*/ 76987 h 114"/>
                <a:gd name="T72" fmla="*/ 761314 w 109"/>
                <a:gd name="T73" fmla="*/ 153974 h 114"/>
                <a:gd name="T74" fmla="*/ 838301 w 109"/>
                <a:gd name="T75" fmla="*/ 145420 h 114"/>
                <a:gd name="T76" fmla="*/ 812639 w 109"/>
                <a:gd name="T77" fmla="*/ 222407 h 114"/>
                <a:gd name="T78" fmla="*/ 761314 w 109"/>
                <a:gd name="T79" fmla="*/ 205298 h 114"/>
                <a:gd name="T80" fmla="*/ 667219 w 109"/>
                <a:gd name="T81" fmla="*/ 248069 h 114"/>
                <a:gd name="T82" fmla="*/ 675773 w 109"/>
                <a:gd name="T83" fmla="*/ 307948 h 114"/>
                <a:gd name="T84" fmla="*/ 752760 w 109"/>
                <a:gd name="T85" fmla="*/ 307948 h 114"/>
                <a:gd name="T86" fmla="*/ 735652 w 109"/>
                <a:gd name="T87" fmla="*/ 419151 h 114"/>
                <a:gd name="T88" fmla="*/ 778422 w 109"/>
                <a:gd name="T89" fmla="*/ 453367 h 114"/>
                <a:gd name="T90" fmla="*/ 769868 w 109"/>
                <a:gd name="T91" fmla="*/ 556016 h 114"/>
                <a:gd name="T92" fmla="*/ 821193 w 109"/>
                <a:gd name="T93" fmla="*/ 590233 h 114"/>
                <a:gd name="T94" fmla="*/ 932396 w 109"/>
                <a:gd name="T95" fmla="*/ 641557 h 114"/>
                <a:gd name="T96" fmla="*/ 846855 w 109"/>
                <a:gd name="T97" fmla="*/ 692882 h 1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9"/>
                <a:gd name="T148" fmla="*/ 0 h 114"/>
                <a:gd name="T149" fmla="*/ 109 w 109"/>
                <a:gd name="T150" fmla="*/ 114 h 1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9" h="114">
                  <a:moveTo>
                    <a:pt x="99" y="81"/>
                  </a:moveTo>
                  <a:lnTo>
                    <a:pt x="96" y="83"/>
                  </a:lnTo>
                  <a:lnTo>
                    <a:pt x="92" y="85"/>
                  </a:lnTo>
                  <a:lnTo>
                    <a:pt x="89" y="90"/>
                  </a:lnTo>
                  <a:lnTo>
                    <a:pt x="84" y="90"/>
                  </a:lnTo>
                  <a:lnTo>
                    <a:pt x="81" y="94"/>
                  </a:lnTo>
                  <a:lnTo>
                    <a:pt x="78" y="94"/>
                  </a:lnTo>
                  <a:lnTo>
                    <a:pt x="76" y="91"/>
                  </a:lnTo>
                  <a:lnTo>
                    <a:pt x="74" y="91"/>
                  </a:lnTo>
                  <a:lnTo>
                    <a:pt x="71" y="93"/>
                  </a:lnTo>
                  <a:lnTo>
                    <a:pt x="67" y="93"/>
                  </a:lnTo>
                  <a:lnTo>
                    <a:pt x="64" y="90"/>
                  </a:lnTo>
                  <a:lnTo>
                    <a:pt x="61" y="90"/>
                  </a:lnTo>
                  <a:lnTo>
                    <a:pt x="58" y="94"/>
                  </a:lnTo>
                  <a:lnTo>
                    <a:pt x="55" y="94"/>
                  </a:lnTo>
                  <a:lnTo>
                    <a:pt x="53" y="92"/>
                  </a:lnTo>
                  <a:lnTo>
                    <a:pt x="52" y="92"/>
                  </a:lnTo>
                  <a:lnTo>
                    <a:pt x="50" y="94"/>
                  </a:lnTo>
                  <a:lnTo>
                    <a:pt x="50" y="97"/>
                  </a:lnTo>
                  <a:lnTo>
                    <a:pt x="52" y="100"/>
                  </a:lnTo>
                  <a:lnTo>
                    <a:pt x="52" y="105"/>
                  </a:lnTo>
                  <a:lnTo>
                    <a:pt x="51" y="106"/>
                  </a:lnTo>
                  <a:lnTo>
                    <a:pt x="52" y="107"/>
                  </a:lnTo>
                  <a:lnTo>
                    <a:pt x="53" y="111"/>
                  </a:lnTo>
                  <a:lnTo>
                    <a:pt x="52" y="114"/>
                  </a:lnTo>
                  <a:lnTo>
                    <a:pt x="50" y="114"/>
                  </a:lnTo>
                  <a:lnTo>
                    <a:pt x="44" y="110"/>
                  </a:lnTo>
                  <a:lnTo>
                    <a:pt x="44" y="103"/>
                  </a:lnTo>
                  <a:lnTo>
                    <a:pt x="41" y="103"/>
                  </a:lnTo>
                  <a:lnTo>
                    <a:pt x="36" y="107"/>
                  </a:lnTo>
                  <a:lnTo>
                    <a:pt x="34" y="106"/>
                  </a:lnTo>
                  <a:lnTo>
                    <a:pt x="27" y="98"/>
                  </a:lnTo>
                  <a:lnTo>
                    <a:pt x="24" y="98"/>
                  </a:lnTo>
                  <a:lnTo>
                    <a:pt x="20" y="95"/>
                  </a:lnTo>
                  <a:lnTo>
                    <a:pt x="20" y="89"/>
                  </a:lnTo>
                  <a:lnTo>
                    <a:pt x="21" y="88"/>
                  </a:lnTo>
                  <a:lnTo>
                    <a:pt x="21" y="84"/>
                  </a:lnTo>
                  <a:lnTo>
                    <a:pt x="18" y="83"/>
                  </a:lnTo>
                  <a:lnTo>
                    <a:pt x="16" y="82"/>
                  </a:lnTo>
                  <a:lnTo>
                    <a:pt x="16" y="80"/>
                  </a:lnTo>
                  <a:lnTo>
                    <a:pt x="15" y="79"/>
                  </a:lnTo>
                  <a:lnTo>
                    <a:pt x="15" y="75"/>
                  </a:lnTo>
                  <a:lnTo>
                    <a:pt x="13" y="71"/>
                  </a:lnTo>
                  <a:lnTo>
                    <a:pt x="12" y="69"/>
                  </a:lnTo>
                  <a:lnTo>
                    <a:pt x="9" y="68"/>
                  </a:lnTo>
                  <a:lnTo>
                    <a:pt x="4" y="71"/>
                  </a:lnTo>
                  <a:lnTo>
                    <a:pt x="1" y="71"/>
                  </a:lnTo>
                  <a:lnTo>
                    <a:pt x="0" y="59"/>
                  </a:lnTo>
                  <a:lnTo>
                    <a:pt x="5" y="52"/>
                  </a:lnTo>
                  <a:lnTo>
                    <a:pt x="14" y="45"/>
                  </a:lnTo>
                  <a:lnTo>
                    <a:pt x="14" y="39"/>
                  </a:lnTo>
                  <a:lnTo>
                    <a:pt x="15" y="39"/>
                  </a:lnTo>
                  <a:lnTo>
                    <a:pt x="15" y="29"/>
                  </a:lnTo>
                  <a:lnTo>
                    <a:pt x="16" y="28"/>
                  </a:lnTo>
                  <a:lnTo>
                    <a:pt x="16" y="25"/>
                  </a:lnTo>
                  <a:lnTo>
                    <a:pt x="15" y="22"/>
                  </a:lnTo>
                  <a:lnTo>
                    <a:pt x="11" y="18"/>
                  </a:lnTo>
                  <a:lnTo>
                    <a:pt x="11" y="13"/>
                  </a:lnTo>
                  <a:lnTo>
                    <a:pt x="15" y="13"/>
                  </a:lnTo>
                  <a:lnTo>
                    <a:pt x="17" y="11"/>
                  </a:lnTo>
                  <a:lnTo>
                    <a:pt x="17" y="5"/>
                  </a:lnTo>
                  <a:lnTo>
                    <a:pt x="15" y="1"/>
                  </a:lnTo>
                  <a:lnTo>
                    <a:pt x="19" y="0"/>
                  </a:lnTo>
                  <a:lnTo>
                    <a:pt x="22" y="2"/>
                  </a:lnTo>
                  <a:lnTo>
                    <a:pt x="22" y="4"/>
                  </a:lnTo>
                  <a:lnTo>
                    <a:pt x="24" y="8"/>
                  </a:lnTo>
                  <a:lnTo>
                    <a:pt x="24" y="10"/>
                  </a:lnTo>
                  <a:lnTo>
                    <a:pt x="25" y="12"/>
                  </a:lnTo>
                  <a:lnTo>
                    <a:pt x="27" y="12"/>
                  </a:lnTo>
                  <a:lnTo>
                    <a:pt x="27" y="10"/>
                  </a:lnTo>
                  <a:lnTo>
                    <a:pt x="27" y="5"/>
                  </a:lnTo>
                  <a:lnTo>
                    <a:pt x="29" y="4"/>
                  </a:lnTo>
                  <a:lnTo>
                    <a:pt x="30" y="4"/>
                  </a:lnTo>
                  <a:lnTo>
                    <a:pt x="32" y="7"/>
                  </a:lnTo>
                  <a:lnTo>
                    <a:pt x="32" y="10"/>
                  </a:lnTo>
                  <a:lnTo>
                    <a:pt x="37" y="17"/>
                  </a:lnTo>
                  <a:lnTo>
                    <a:pt x="40" y="18"/>
                  </a:lnTo>
                  <a:lnTo>
                    <a:pt x="42" y="18"/>
                  </a:lnTo>
                  <a:lnTo>
                    <a:pt x="46" y="26"/>
                  </a:lnTo>
                  <a:lnTo>
                    <a:pt x="51" y="32"/>
                  </a:lnTo>
                  <a:lnTo>
                    <a:pt x="51" y="35"/>
                  </a:lnTo>
                  <a:lnTo>
                    <a:pt x="49" y="37"/>
                  </a:lnTo>
                  <a:lnTo>
                    <a:pt x="49" y="38"/>
                  </a:lnTo>
                  <a:lnTo>
                    <a:pt x="52" y="40"/>
                  </a:lnTo>
                  <a:lnTo>
                    <a:pt x="52" y="47"/>
                  </a:lnTo>
                  <a:lnTo>
                    <a:pt x="53" y="48"/>
                  </a:lnTo>
                  <a:lnTo>
                    <a:pt x="57" y="45"/>
                  </a:lnTo>
                  <a:lnTo>
                    <a:pt x="59" y="46"/>
                  </a:lnTo>
                  <a:lnTo>
                    <a:pt x="62" y="45"/>
                  </a:lnTo>
                  <a:lnTo>
                    <a:pt x="64" y="45"/>
                  </a:lnTo>
                  <a:lnTo>
                    <a:pt x="69" y="41"/>
                  </a:lnTo>
                  <a:lnTo>
                    <a:pt x="71" y="41"/>
                  </a:lnTo>
                  <a:lnTo>
                    <a:pt x="71" y="39"/>
                  </a:lnTo>
                  <a:lnTo>
                    <a:pt x="72" y="39"/>
                  </a:lnTo>
                  <a:lnTo>
                    <a:pt x="72" y="36"/>
                  </a:lnTo>
                  <a:lnTo>
                    <a:pt x="69" y="33"/>
                  </a:lnTo>
                  <a:lnTo>
                    <a:pt x="69" y="29"/>
                  </a:lnTo>
                  <a:lnTo>
                    <a:pt x="71" y="26"/>
                  </a:lnTo>
                  <a:lnTo>
                    <a:pt x="73" y="25"/>
                  </a:lnTo>
                  <a:lnTo>
                    <a:pt x="76" y="22"/>
                  </a:lnTo>
                  <a:lnTo>
                    <a:pt x="76" y="19"/>
                  </a:lnTo>
                  <a:lnTo>
                    <a:pt x="74" y="16"/>
                  </a:lnTo>
                  <a:lnTo>
                    <a:pt x="74" y="13"/>
                  </a:lnTo>
                  <a:lnTo>
                    <a:pt x="77" y="11"/>
                  </a:lnTo>
                  <a:lnTo>
                    <a:pt x="77" y="9"/>
                  </a:lnTo>
                  <a:lnTo>
                    <a:pt x="79" y="7"/>
                  </a:lnTo>
                  <a:lnTo>
                    <a:pt x="83" y="7"/>
                  </a:lnTo>
                  <a:lnTo>
                    <a:pt x="85" y="9"/>
                  </a:lnTo>
                  <a:lnTo>
                    <a:pt x="85" y="11"/>
                  </a:lnTo>
                  <a:lnTo>
                    <a:pt x="85" y="13"/>
                  </a:lnTo>
                  <a:lnTo>
                    <a:pt x="89" y="18"/>
                  </a:lnTo>
                  <a:lnTo>
                    <a:pt x="93" y="18"/>
                  </a:lnTo>
                  <a:lnTo>
                    <a:pt x="97" y="15"/>
                  </a:lnTo>
                  <a:lnTo>
                    <a:pt x="98" y="17"/>
                  </a:lnTo>
                  <a:lnTo>
                    <a:pt x="98" y="22"/>
                  </a:lnTo>
                  <a:lnTo>
                    <a:pt x="97" y="24"/>
                  </a:lnTo>
                  <a:lnTo>
                    <a:pt x="95" y="26"/>
                  </a:lnTo>
                  <a:lnTo>
                    <a:pt x="92" y="26"/>
                  </a:lnTo>
                  <a:lnTo>
                    <a:pt x="90" y="25"/>
                  </a:lnTo>
                  <a:lnTo>
                    <a:pt x="89" y="24"/>
                  </a:lnTo>
                  <a:lnTo>
                    <a:pt x="86" y="24"/>
                  </a:lnTo>
                  <a:lnTo>
                    <a:pt x="81" y="26"/>
                  </a:lnTo>
                  <a:lnTo>
                    <a:pt x="78" y="29"/>
                  </a:lnTo>
                  <a:lnTo>
                    <a:pt x="78" y="32"/>
                  </a:lnTo>
                  <a:lnTo>
                    <a:pt x="79" y="33"/>
                  </a:lnTo>
                  <a:lnTo>
                    <a:pt x="79" y="36"/>
                  </a:lnTo>
                  <a:lnTo>
                    <a:pt x="82" y="37"/>
                  </a:lnTo>
                  <a:lnTo>
                    <a:pt x="83" y="36"/>
                  </a:lnTo>
                  <a:lnTo>
                    <a:pt x="88" y="36"/>
                  </a:lnTo>
                  <a:lnTo>
                    <a:pt x="89" y="38"/>
                  </a:lnTo>
                  <a:lnTo>
                    <a:pt x="89" y="41"/>
                  </a:lnTo>
                  <a:lnTo>
                    <a:pt x="86" y="49"/>
                  </a:lnTo>
                  <a:lnTo>
                    <a:pt x="86" y="51"/>
                  </a:lnTo>
                  <a:lnTo>
                    <a:pt x="89" y="53"/>
                  </a:lnTo>
                  <a:lnTo>
                    <a:pt x="91" y="53"/>
                  </a:lnTo>
                  <a:lnTo>
                    <a:pt x="91" y="58"/>
                  </a:lnTo>
                  <a:lnTo>
                    <a:pt x="90" y="59"/>
                  </a:lnTo>
                  <a:lnTo>
                    <a:pt x="90" y="65"/>
                  </a:lnTo>
                  <a:lnTo>
                    <a:pt x="92" y="68"/>
                  </a:lnTo>
                  <a:lnTo>
                    <a:pt x="94" y="69"/>
                  </a:lnTo>
                  <a:lnTo>
                    <a:pt x="96" y="69"/>
                  </a:lnTo>
                  <a:lnTo>
                    <a:pt x="105" y="73"/>
                  </a:lnTo>
                  <a:lnTo>
                    <a:pt x="108" y="73"/>
                  </a:lnTo>
                  <a:lnTo>
                    <a:pt x="109" y="75"/>
                  </a:lnTo>
                  <a:lnTo>
                    <a:pt x="108" y="77"/>
                  </a:lnTo>
                  <a:lnTo>
                    <a:pt x="104" y="81"/>
                  </a:lnTo>
                  <a:lnTo>
                    <a:pt x="99" y="81"/>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01" name="Freeform 14"/>
            <p:cNvSpPr/>
            <p:nvPr/>
          </p:nvSpPr>
          <p:spPr bwMode="auto">
            <a:xfrm>
              <a:off x="4747807" y="5166009"/>
              <a:ext cx="868817" cy="651914"/>
            </a:xfrm>
            <a:custGeom>
              <a:avLst/>
              <a:gdLst>
                <a:gd name="T0" fmla="*/ 701436 w 92"/>
                <a:gd name="T1" fmla="*/ 393489 h 69"/>
                <a:gd name="T2" fmla="*/ 564571 w 92"/>
                <a:gd name="T3" fmla="*/ 530354 h 69"/>
                <a:gd name="T4" fmla="*/ 521800 w 92"/>
                <a:gd name="T5" fmla="*/ 564571 h 69"/>
                <a:gd name="T6" fmla="*/ 470475 w 92"/>
                <a:gd name="T7" fmla="*/ 590233 h 69"/>
                <a:gd name="T8" fmla="*/ 444813 w 92"/>
                <a:gd name="T9" fmla="*/ 556017 h 69"/>
                <a:gd name="T10" fmla="*/ 419151 w 92"/>
                <a:gd name="T11" fmla="*/ 538908 h 69"/>
                <a:gd name="T12" fmla="*/ 265177 w 92"/>
                <a:gd name="T13" fmla="*/ 564571 h 69"/>
                <a:gd name="T14" fmla="*/ 205298 w 92"/>
                <a:gd name="T15" fmla="*/ 470476 h 69"/>
                <a:gd name="T16" fmla="*/ 222407 w 92"/>
                <a:gd name="T17" fmla="*/ 427705 h 69"/>
                <a:gd name="T18" fmla="*/ 128311 w 92"/>
                <a:gd name="T19" fmla="*/ 410597 h 69"/>
                <a:gd name="T20" fmla="*/ 85541 w 92"/>
                <a:gd name="T21" fmla="*/ 367826 h 69"/>
                <a:gd name="T22" fmla="*/ 76987 w 92"/>
                <a:gd name="T23" fmla="*/ 350718 h 69"/>
                <a:gd name="T24" fmla="*/ 153974 w 92"/>
                <a:gd name="T25" fmla="*/ 316502 h 69"/>
                <a:gd name="T26" fmla="*/ 153974 w 92"/>
                <a:gd name="T27" fmla="*/ 282285 h 69"/>
                <a:gd name="T28" fmla="*/ 51325 w 92"/>
                <a:gd name="T29" fmla="*/ 248069 h 69"/>
                <a:gd name="T30" fmla="*/ 17108 w 92"/>
                <a:gd name="T31" fmla="*/ 239515 h 69"/>
                <a:gd name="T32" fmla="*/ 0 w 92"/>
                <a:gd name="T33" fmla="*/ 205298 h 69"/>
                <a:gd name="T34" fmla="*/ 51325 w 92"/>
                <a:gd name="T35" fmla="*/ 162528 h 69"/>
                <a:gd name="T36" fmla="*/ 145420 w 92"/>
                <a:gd name="T37" fmla="*/ 205298 h 69"/>
                <a:gd name="T38" fmla="*/ 188190 w 92"/>
                <a:gd name="T39" fmla="*/ 196744 h 69"/>
                <a:gd name="T40" fmla="*/ 256623 w 92"/>
                <a:gd name="T41" fmla="*/ 128311 h 69"/>
                <a:gd name="T42" fmla="*/ 265177 w 92"/>
                <a:gd name="T43" fmla="*/ 102649 h 69"/>
                <a:gd name="T44" fmla="*/ 307948 w 92"/>
                <a:gd name="T45" fmla="*/ 119757 h 69"/>
                <a:gd name="T46" fmla="*/ 384934 w 92"/>
                <a:gd name="T47" fmla="*/ 136866 h 69"/>
                <a:gd name="T48" fmla="*/ 479029 w 92"/>
                <a:gd name="T49" fmla="*/ 59879 h 69"/>
                <a:gd name="T50" fmla="*/ 581679 w 92"/>
                <a:gd name="T51" fmla="*/ 34216 h 69"/>
                <a:gd name="T52" fmla="*/ 633003 w 92"/>
                <a:gd name="T53" fmla="*/ 8554 h 69"/>
                <a:gd name="T54" fmla="*/ 675774 w 92"/>
                <a:gd name="T55" fmla="*/ 0 h 69"/>
                <a:gd name="T56" fmla="*/ 692882 w 92"/>
                <a:gd name="T57" fmla="*/ 51325 h 69"/>
                <a:gd name="T58" fmla="*/ 709990 w 92"/>
                <a:gd name="T59" fmla="*/ 68433 h 69"/>
                <a:gd name="T60" fmla="*/ 675774 w 92"/>
                <a:gd name="T61" fmla="*/ 145420 h 69"/>
                <a:gd name="T62" fmla="*/ 709990 w 92"/>
                <a:gd name="T63" fmla="*/ 153974 h 69"/>
                <a:gd name="T64" fmla="*/ 718544 w 92"/>
                <a:gd name="T65" fmla="*/ 179636 h 69"/>
                <a:gd name="T66" fmla="*/ 744207 w 92"/>
                <a:gd name="T67" fmla="*/ 196744 h 69"/>
                <a:gd name="T68" fmla="*/ 769869 w 92"/>
                <a:gd name="T69" fmla="*/ 188190 h 69"/>
                <a:gd name="T70" fmla="*/ 778423 w 92"/>
                <a:gd name="T71" fmla="*/ 205298 h 69"/>
                <a:gd name="T72" fmla="*/ 786977 w 92"/>
                <a:gd name="T73" fmla="*/ 256623 h 69"/>
                <a:gd name="T74" fmla="*/ 752761 w 92"/>
                <a:gd name="T75" fmla="*/ 333610 h 6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2"/>
                <a:gd name="T115" fmla="*/ 0 h 69"/>
                <a:gd name="T116" fmla="*/ 92 w 92"/>
                <a:gd name="T117" fmla="*/ 69 h 6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2" h="69">
                  <a:moveTo>
                    <a:pt x="86" y="42"/>
                  </a:moveTo>
                  <a:lnTo>
                    <a:pt x="82" y="46"/>
                  </a:lnTo>
                  <a:lnTo>
                    <a:pt x="79" y="50"/>
                  </a:lnTo>
                  <a:lnTo>
                    <a:pt x="66" y="62"/>
                  </a:lnTo>
                  <a:lnTo>
                    <a:pt x="64" y="67"/>
                  </a:lnTo>
                  <a:lnTo>
                    <a:pt x="61" y="66"/>
                  </a:lnTo>
                  <a:lnTo>
                    <a:pt x="58" y="69"/>
                  </a:lnTo>
                  <a:lnTo>
                    <a:pt x="55" y="69"/>
                  </a:lnTo>
                  <a:lnTo>
                    <a:pt x="55" y="66"/>
                  </a:lnTo>
                  <a:lnTo>
                    <a:pt x="52" y="65"/>
                  </a:lnTo>
                  <a:lnTo>
                    <a:pt x="52" y="63"/>
                  </a:lnTo>
                  <a:lnTo>
                    <a:pt x="49" y="63"/>
                  </a:lnTo>
                  <a:lnTo>
                    <a:pt x="49" y="67"/>
                  </a:lnTo>
                  <a:lnTo>
                    <a:pt x="31" y="66"/>
                  </a:lnTo>
                  <a:lnTo>
                    <a:pt x="25" y="58"/>
                  </a:lnTo>
                  <a:lnTo>
                    <a:pt x="24" y="55"/>
                  </a:lnTo>
                  <a:lnTo>
                    <a:pt x="26" y="52"/>
                  </a:lnTo>
                  <a:lnTo>
                    <a:pt x="26" y="50"/>
                  </a:lnTo>
                  <a:lnTo>
                    <a:pt x="23" y="48"/>
                  </a:lnTo>
                  <a:lnTo>
                    <a:pt x="15" y="48"/>
                  </a:lnTo>
                  <a:lnTo>
                    <a:pt x="10" y="46"/>
                  </a:lnTo>
                  <a:lnTo>
                    <a:pt x="10" y="43"/>
                  </a:lnTo>
                  <a:lnTo>
                    <a:pt x="6" y="43"/>
                  </a:lnTo>
                  <a:lnTo>
                    <a:pt x="9" y="41"/>
                  </a:lnTo>
                  <a:lnTo>
                    <a:pt x="14" y="41"/>
                  </a:lnTo>
                  <a:lnTo>
                    <a:pt x="18" y="37"/>
                  </a:lnTo>
                  <a:lnTo>
                    <a:pt x="19" y="35"/>
                  </a:lnTo>
                  <a:lnTo>
                    <a:pt x="18" y="33"/>
                  </a:lnTo>
                  <a:lnTo>
                    <a:pt x="15" y="33"/>
                  </a:lnTo>
                  <a:lnTo>
                    <a:pt x="6" y="29"/>
                  </a:lnTo>
                  <a:lnTo>
                    <a:pt x="4" y="29"/>
                  </a:lnTo>
                  <a:lnTo>
                    <a:pt x="2" y="28"/>
                  </a:lnTo>
                  <a:lnTo>
                    <a:pt x="0" y="25"/>
                  </a:lnTo>
                  <a:lnTo>
                    <a:pt x="0" y="24"/>
                  </a:lnTo>
                  <a:lnTo>
                    <a:pt x="3" y="20"/>
                  </a:lnTo>
                  <a:lnTo>
                    <a:pt x="6" y="19"/>
                  </a:lnTo>
                  <a:lnTo>
                    <a:pt x="11" y="19"/>
                  </a:lnTo>
                  <a:lnTo>
                    <a:pt x="17" y="24"/>
                  </a:lnTo>
                  <a:lnTo>
                    <a:pt x="19" y="24"/>
                  </a:lnTo>
                  <a:lnTo>
                    <a:pt x="22" y="23"/>
                  </a:lnTo>
                  <a:lnTo>
                    <a:pt x="27" y="17"/>
                  </a:lnTo>
                  <a:lnTo>
                    <a:pt x="30" y="15"/>
                  </a:lnTo>
                  <a:lnTo>
                    <a:pt x="30" y="13"/>
                  </a:lnTo>
                  <a:lnTo>
                    <a:pt x="31" y="12"/>
                  </a:lnTo>
                  <a:lnTo>
                    <a:pt x="33" y="12"/>
                  </a:lnTo>
                  <a:lnTo>
                    <a:pt x="36" y="14"/>
                  </a:lnTo>
                  <a:lnTo>
                    <a:pt x="39" y="16"/>
                  </a:lnTo>
                  <a:lnTo>
                    <a:pt x="45" y="16"/>
                  </a:lnTo>
                  <a:lnTo>
                    <a:pt x="53" y="10"/>
                  </a:lnTo>
                  <a:lnTo>
                    <a:pt x="56" y="7"/>
                  </a:lnTo>
                  <a:lnTo>
                    <a:pt x="61" y="5"/>
                  </a:lnTo>
                  <a:lnTo>
                    <a:pt x="68" y="4"/>
                  </a:lnTo>
                  <a:lnTo>
                    <a:pt x="72" y="1"/>
                  </a:lnTo>
                  <a:lnTo>
                    <a:pt x="74" y="1"/>
                  </a:lnTo>
                  <a:lnTo>
                    <a:pt x="76" y="0"/>
                  </a:lnTo>
                  <a:lnTo>
                    <a:pt x="79" y="0"/>
                  </a:lnTo>
                  <a:lnTo>
                    <a:pt x="79" y="3"/>
                  </a:lnTo>
                  <a:lnTo>
                    <a:pt x="81" y="6"/>
                  </a:lnTo>
                  <a:lnTo>
                    <a:pt x="83" y="6"/>
                  </a:lnTo>
                  <a:lnTo>
                    <a:pt x="83" y="8"/>
                  </a:lnTo>
                  <a:lnTo>
                    <a:pt x="79" y="14"/>
                  </a:lnTo>
                  <a:lnTo>
                    <a:pt x="79" y="17"/>
                  </a:lnTo>
                  <a:lnTo>
                    <a:pt x="80" y="18"/>
                  </a:lnTo>
                  <a:lnTo>
                    <a:pt x="83" y="18"/>
                  </a:lnTo>
                  <a:lnTo>
                    <a:pt x="84" y="19"/>
                  </a:lnTo>
                  <a:lnTo>
                    <a:pt x="84" y="21"/>
                  </a:lnTo>
                  <a:lnTo>
                    <a:pt x="85" y="23"/>
                  </a:lnTo>
                  <a:lnTo>
                    <a:pt x="87" y="23"/>
                  </a:lnTo>
                  <a:lnTo>
                    <a:pt x="88" y="22"/>
                  </a:lnTo>
                  <a:lnTo>
                    <a:pt x="90" y="22"/>
                  </a:lnTo>
                  <a:lnTo>
                    <a:pt x="91" y="23"/>
                  </a:lnTo>
                  <a:lnTo>
                    <a:pt x="91" y="24"/>
                  </a:lnTo>
                  <a:lnTo>
                    <a:pt x="92" y="24"/>
                  </a:lnTo>
                  <a:lnTo>
                    <a:pt x="92" y="30"/>
                  </a:lnTo>
                  <a:lnTo>
                    <a:pt x="88" y="34"/>
                  </a:lnTo>
                  <a:lnTo>
                    <a:pt x="88" y="39"/>
                  </a:lnTo>
                  <a:lnTo>
                    <a:pt x="86" y="42"/>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02" name="Freeform 15"/>
            <p:cNvSpPr/>
            <p:nvPr/>
          </p:nvSpPr>
          <p:spPr bwMode="auto">
            <a:xfrm>
              <a:off x="5333313" y="5260489"/>
              <a:ext cx="906591" cy="699154"/>
            </a:xfrm>
            <a:custGeom>
              <a:avLst/>
              <a:gdLst>
                <a:gd name="T0" fmla="*/ 821193 w 96"/>
                <a:gd name="T1" fmla="*/ 153974 h 74"/>
                <a:gd name="T2" fmla="*/ 804085 w 96"/>
                <a:gd name="T3" fmla="*/ 179636 h 74"/>
                <a:gd name="T4" fmla="*/ 761314 w 96"/>
                <a:gd name="T5" fmla="*/ 230961 h 74"/>
                <a:gd name="T6" fmla="*/ 769868 w 96"/>
                <a:gd name="T7" fmla="*/ 248069 h 74"/>
                <a:gd name="T8" fmla="*/ 650111 w 96"/>
                <a:gd name="T9" fmla="*/ 316502 h 74"/>
                <a:gd name="T10" fmla="*/ 615895 w 96"/>
                <a:gd name="T11" fmla="*/ 307947 h 74"/>
                <a:gd name="T12" fmla="*/ 581678 w 96"/>
                <a:gd name="T13" fmla="*/ 325056 h 74"/>
                <a:gd name="T14" fmla="*/ 556016 w 96"/>
                <a:gd name="T15" fmla="*/ 342164 h 74"/>
                <a:gd name="T16" fmla="*/ 530354 w 96"/>
                <a:gd name="T17" fmla="*/ 359272 h 74"/>
                <a:gd name="T18" fmla="*/ 530354 w 96"/>
                <a:gd name="T19" fmla="*/ 384934 h 74"/>
                <a:gd name="T20" fmla="*/ 496137 w 96"/>
                <a:gd name="T21" fmla="*/ 367826 h 74"/>
                <a:gd name="T22" fmla="*/ 470475 w 96"/>
                <a:gd name="T23" fmla="*/ 342164 h 74"/>
                <a:gd name="T24" fmla="*/ 444813 w 96"/>
                <a:gd name="T25" fmla="*/ 325056 h 74"/>
                <a:gd name="T26" fmla="*/ 410597 w 96"/>
                <a:gd name="T27" fmla="*/ 384934 h 74"/>
                <a:gd name="T28" fmla="*/ 350718 w 96"/>
                <a:gd name="T29" fmla="*/ 427705 h 74"/>
                <a:gd name="T30" fmla="*/ 282285 w 96"/>
                <a:gd name="T31" fmla="*/ 444813 h 74"/>
                <a:gd name="T32" fmla="*/ 248069 w 96"/>
                <a:gd name="T33" fmla="*/ 461921 h 74"/>
                <a:gd name="T34" fmla="*/ 222406 w 96"/>
                <a:gd name="T35" fmla="*/ 461921 h 74"/>
                <a:gd name="T36" fmla="*/ 162528 w 96"/>
                <a:gd name="T37" fmla="*/ 487583 h 74"/>
                <a:gd name="T38" fmla="*/ 102649 w 96"/>
                <a:gd name="T39" fmla="*/ 504692 h 74"/>
                <a:gd name="T40" fmla="*/ 68433 w 96"/>
                <a:gd name="T41" fmla="*/ 547462 h 74"/>
                <a:gd name="T42" fmla="*/ 111203 w 96"/>
                <a:gd name="T43" fmla="*/ 598787 h 74"/>
                <a:gd name="T44" fmla="*/ 51325 w 96"/>
                <a:gd name="T45" fmla="*/ 633003 h 74"/>
                <a:gd name="T46" fmla="*/ 0 w 96"/>
                <a:gd name="T47" fmla="*/ 513246 h 74"/>
                <a:gd name="T48" fmla="*/ 17108 w 96"/>
                <a:gd name="T49" fmla="*/ 487583 h 74"/>
                <a:gd name="T50" fmla="*/ 136866 w 96"/>
                <a:gd name="T51" fmla="*/ 350718 h 74"/>
                <a:gd name="T52" fmla="*/ 205298 w 96"/>
                <a:gd name="T53" fmla="*/ 273731 h 74"/>
                <a:gd name="T54" fmla="*/ 222406 w 96"/>
                <a:gd name="T55" fmla="*/ 205298 h 74"/>
                <a:gd name="T56" fmla="*/ 256623 w 96"/>
                <a:gd name="T57" fmla="*/ 111203 h 74"/>
                <a:gd name="T58" fmla="*/ 282285 w 96"/>
                <a:gd name="T59" fmla="*/ 51325 h 74"/>
                <a:gd name="T60" fmla="*/ 325056 w 96"/>
                <a:gd name="T61" fmla="*/ 34216 h 74"/>
                <a:gd name="T62" fmla="*/ 359272 w 96"/>
                <a:gd name="T63" fmla="*/ 68433 h 74"/>
                <a:gd name="T64" fmla="*/ 376380 w 96"/>
                <a:gd name="T65" fmla="*/ 42770 h 74"/>
                <a:gd name="T66" fmla="*/ 350718 w 96"/>
                <a:gd name="T67" fmla="*/ 8554 h 74"/>
                <a:gd name="T68" fmla="*/ 521800 w 96"/>
                <a:gd name="T69" fmla="*/ 0 h 74"/>
                <a:gd name="T70" fmla="*/ 547462 w 96"/>
                <a:gd name="T71" fmla="*/ 17108 h 74"/>
                <a:gd name="T72" fmla="*/ 504692 w 96"/>
                <a:gd name="T73" fmla="*/ 76987 h 74"/>
                <a:gd name="T74" fmla="*/ 521800 w 96"/>
                <a:gd name="T75" fmla="*/ 102649 h 74"/>
                <a:gd name="T76" fmla="*/ 615895 w 96"/>
                <a:gd name="T77" fmla="*/ 76987 h 74"/>
                <a:gd name="T78" fmla="*/ 650111 w 96"/>
                <a:gd name="T79" fmla="*/ 85541 h 74"/>
                <a:gd name="T80" fmla="*/ 692882 w 96"/>
                <a:gd name="T81" fmla="*/ 51325 h 7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6"/>
                <a:gd name="T124" fmla="*/ 0 h 74"/>
                <a:gd name="T125" fmla="*/ 96 w 96"/>
                <a:gd name="T126" fmla="*/ 74 h 7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6" h="74">
                  <a:moveTo>
                    <a:pt x="87" y="6"/>
                  </a:moveTo>
                  <a:lnTo>
                    <a:pt x="96" y="18"/>
                  </a:lnTo>
                  <a:lnTo>
                    <a:pt x="96" y="21"/>
                  </a:lnTo>
                  <a:lnTo>
                    <a:pt x="94" y="21"/>
                  </a:lnTo>
                  <a:lnTo>
                    <a:pt x="89" y="25"/>
                  </a:lnTo>
                  <a:lnTo>
                    <a:pt x="89" y="27"/>
                  </a:lnTo>
                  <a:lnTo>
                    <a:pt x="90" y="28"/>
                  </a:lnTo>
                  <a:lnTo>
                    <a:pt x="90" y="29"/>
                  </a:lnTo>
                  <a:lnTo>
                    <a:pt x="87" y="30"/>
                  </a:lnTo>
                  <a:lnTo>
                    <a:pt x="76" y="37"/>
                  </a:lnTo>
                  <a:lnTo>
                    <a:pt x="73" y="36"/>
                  </a:lnTo>
                  <a:lnTo>
                    <a:pt x="72" y="36"/>
                  </a:lnTo>
                  <a:lnTo>
                    <a:pt x="70" y="38"/>
                  </a:lnTo>
                  <a:lnTo>
                    <a:pt x="68" y="38"/>
                  </a:lnTo>
                  <a:lnTo>
                    <a:pt x="65" y="36"/>
                  </a:lnTo>
                  <a:lnTo>
                    <a:pt x="65" y="40"/>
                  </a:lnTo>
                  <a:lnTo>
                    <a:pt x="62" y="41"/>
                  </a:lnTo>
                  <a:lnTo>
                    <a:pt x="62" y="42"/>
                  </a:lnTo>
                  <a:lnTo>
                    <a:pt x="63" y="44"/>
                  </a:lnTo>
                  <a:lnTo>
                    <a:pt x="62" y="45"/>
                  </a:lnTo>
                  <a:lnTo>
                    <a:pt x="59" y="43"/>
                  </a:lnTo>
                  <a:lnTo>
                    <a:pt x="58" y="43"/>
                  </a:lnTo>
                  <a:lnTo>
                    <a:pt x="57" y="41"/>
                  </a:lnTo>
                  <a:lnTo>
                    <a:pt x="55" y="40"/>
                  </a:lnTo>
                  <a:lnTo>
                    <a:pt x="53" y="38"/>
                  </a:lnTo>
                  <a:lnTo>
                    <a:pt x="52" y="38"/>
                  </a:lnTo>
                  <a:lnTo>
                    <a:pt x="51" y="41"/>
                  </a:lnTo>
                  <a:lnTo>
                    <a:pt x="48" y="45"/>
                  </a:lnTo>
                  <a:lnTo>
                    <a:pt x="46" y="49"/>
                  </a:lnTo>
                  <a:lnTo>
                    <a:pt x="41" y="50"/>
                  </a:lnTo>
                  <a:lnTo>
                    <a:pt x="39" y="52"/>
                  </a:lnTo>
                  <a:lnTo>
                    <a:pt x="33" y="52"/>
                  </a:lnTo>
                  <a:lnTo>
                    <a:pt x="33" y="54"/>
                  </a:lnTo>
                  <a:lnTo>
                    <a:pt x="29" y="54"/>
                  </a:lnTo>
                  <a:lnTo>
                    <a:pt x="26" y="54"/>
                  </a:lnTo>
                  <a:lnTo>
                    <a:pt x="23" y="55"/>
                  </a:lnTo>
                  <a:lnTo>
                    <a:pt x="19" y="57"/>
                  </a:lnTo>
                  <a:lnTo>
                    <a:pt x="14" y="58"/>
                  </a:lnTo>
                  <a:lnTo>
                    <a:pt x="12" y="59"/>
                  </a:lnTo>
                  <a:lnTo>
                    <a:pt x="11" y="63"/>
                  </a:lnTo>
                  <a:lnTo>
                    <a:pt x="8" y="64"/>
                  </a:lnTo>
                  <a:lnTo>
                    <a:pt x="8" y="66"/>
                  </a:lnTo>
                  <a:lnTo>
                    <a:pt x="13" y="70"/>
                  </a:lnTo>
                  <a:lnTo>
                    <a:pt x="12" y="73"/>
                  </a:lnTo>
                  <a:lnTo>
                    <a:pt x="6" y="74"/>
                  </a:lnTo>
                  <a:lnTo>
                    <a:pt x="0" y="64"/>
                  </a:lnTo>
                  <a:lnTo>
                    <a:pt x="0" y="60"/>
                  </a:lnTo>
                  <a:lnTo>
                    <a:pt x="2" y="58"/>
                  </a:lnTo>
                  <a:lnTo>
                    <a:pt x="2" y="57"/>
                  </a:lnTo>
                  <a:lnTo>
                    <a:pt x="4" y="52"/>
                  </a:lnTo>
                  <a:lnTo>
                    <a:pt x="16" y="41"/>
                  </a:lnTo>
                  <a:lnTo>
                    <a:pt x="20" y="36"/>
                  </a:lnTo>
                  <a:lnTo>
                    <a:pt x="24" y="32"/>
                  </a:lnTo>
                  <a:lnTo>
                    <a:pt x="26" y="29"/>
                  </a:lnTo>
                  <a:lnTo>
                    <a:pt x="26" y="24"/>
                  </a:lnTo>
                  <a:lnTo>
                    <a:pt x="30" y="20"/>
                  </a:lnTo>
                  <a:lnTo>
                    <a:pt x="30" y="13"/>
                  </a:lnTo>
                  <a:lnTo>
                    <a:pt x="31" y="12"/>
                  </a:lnTo>
                  <a:lnTo>
                    <a:pt x="33" y="6"/>
                  </a:lnTo>
                  <a:lnTo>
                    <a:pt x="34" y="4"/>
                  </a:lnTo>
                  <a:lnTo>
                    <a:pt x="38" y="4"/>
                  </a:lnTo>
                  <a:lnTo>
                    <a:pt x="41" y="9"/>
                  </a:lnTo>
                  <a:lnTo>
                    <a:pt x="42" y="8"/>
                  </a:lnTo>
                  <a:lnTo>
                    <a:pt x="44" y="6"/>
                  </a:lnTo>
                  <a:lnTo>
                    <a:pt x="44" y="5"/>
                  </a:lnTo>
                  <a:lnTo>
                    <a:pt x="41" y="2"/>
                  </a:lnTo>
                  <a:lnTo>
                    <a:pt x="41" y="1"/>
                  </a:lnTo>
                  <a:lnTo>
                    <a:pt x="59" y="1"/>
                  </a:lnTo>
                  <a:lnTo>
                    <a:pt x="61" y="0"/>
                  </a:lnTo>
                  <a:lnTo>
                    <a:pt x="64" y="0"/>
                  </a:lnTo>
                  <a:lnTo>
                    <a:pt x="64" y="2"/>
                  </a:lnTo>
                  <a:lnTo>
                    <a:pt x="64" y="3"/>
                  </a:lnTo>
                  <a:lnTo>
                    <a:pt x="59" y="9"/>
                  </a:lnTo>
                  <a:lnTo>
                    <a:pt x="59" y="11"/>
                  </a:lnTo>
                  <a:lnTo>
                    <a:pt x="61" y="12"/>
                  </a:lnTo>
                  <a:lnTo>
                    <a:pt x="64" y="12"/>
                  </a:lnTo>
                  <a:lnTo>
                    <a:pt x="72" y="9"/>
                  </a:lnTo>
                  <a:lnTo>
                    <a:pt x="74" y="9"/>
                  </a:lnTo>
                  <a:lnTo>
                    <a:pt x="76" y="10"/>
                  </a:lnTo>
                  <a:lnTo>
                    <a:pt x="80" y="8"/>
                  </a:lnTo>
                  <a:lnTo>
                    <a:pt x="81" y="6"/>
                  </a:lnTo>
                  <a:lnTo>
                    <a:pt x="87" y="6"/>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03" name="Freeform 20"/>
            <p:cNvSpPr/>
            <p:nvPr/>
          </p:nvSpPr>
          <p:spPr bwMode="auto">
            <a:xfrm>
              <a:off x="6154912" y="2756763"/>
              <a:ext cx="689387" cy="642465"/>
            </a:xfrm>
            <a:custGeom>
              <a:avLst/>
              <a:gdLst>
                <a:gd name="T0" fmla="*/ 547462 w 73"/>
                <a:gd name="T1" fmla="*/ 188190 h 68"/>
                <a:gd name="T2" fmla="*/ 624449 w 73"/>
                <a:gd name="T3" fmla="*/ 248069 h 68"/>
                <a:gd name="T4" fmla="*/ 607341 w 73"/>
                <a:gd name="T5" fmla="*/ 273731 h 68"/>
                <a:gd name="T6" fmla="*/ 564570 w 73"/>
                <a:gd name="T7" fmla="*/ 299393 h 68"/>
                <a:gd name="T8" fmla="*/ 504692 w 73"/>
                <a:gd name="T9" fmla="*/ 359272 h 68"/>
                <a:gd name="T10" fmla="*/ 496137 w 73"/>
                <a:gd name="T11" fmla="*/ 402042 h 68"/>
                <a:gd name="T12" fmla="*/ 410597 w 73"/>
                <a:gd name="T13" fmla="*/ 436258 h 68"/>
                <a:gd name="T14" fmla="*/ 350718 w 73"/>
                <a:gd name="T15" fmla="*/ 470475 h 68"/>
                <a:gd name="T16" fmla="*/ 333610 w 73"/>
                <a:gd name="T17" fmla="*/ 504691 h 68"/>
                <a:gd name="T18" fmla="*/ 307947 w 73"/>
                <a:gd name="T19" fmla="*/ 581678 h 68"/>
                <a:gd name="T20" fmla="*/ 239515 w 73"/>
                <a:gd name="T21" fmla="*/ 581678 h 68"/>
                <a:gd name="T22" fmla="*/ 248069 w 73"/>
                <a:gd name="T23" fmla="*/ 556016 h 68"/>
                <a:gd name="T24" fmla="*/ 290839 w 73"/>
                <a:gd name="T25" fmla="*/ 521799 h 68"/>
                <a:gd name="T26" fmla="*/ 265177 w 73"/>
                <a:gd name="T27" fmla="*/ 487583 h 68"/>
                <a:gd name="T28" fmla="*/ 265177 w 73"/>
                <a:gd name="T29" fmla="*/ 444813 h 68"/>
                <a:gd name="T30" fmla="*/ 299393 w 73"/>
                <a:gd name="T31" fmla="*/ 410596 h 68"/>
                <a:gd name="T32" fmla="*/ 299393 w 73"/>
                <a:gd name="T33" fmla="*/ 359272 h 68"/>
                <a:gd name="T34" fmla="*/ 265177 w 73"/>
                <a:gd name="T35" fmla="*/ 325055 h 68"/>
                <a:gd name="T36" fmla="*/ 213852 w 73"/>
                <a:gd name="T37" fmla="*/ 325055 h 68"/>
                <a:gd name="T38" fmla="*/ 162528 w 73"/>
                <a:gd name="T39" fmla="*/ 376380 h 68"/>
                <a:gd name="T40" fmla="*/ 153974 w 73"/>
                <a:gd name="T41" fmla="*/ 410596 h 68"/>
                <a:gd name="T42" fmla="*/ 119757 w 73"/>
                <a:gd name="T43" fmla="*/ 444813 h 68"/>
                <a:gd name="T44" fmla="*/ 42770 w 73"/>
                <a:gd name="T45" fmla="*/ 384934 h 68"/>
                <a:gd name="T46" fmla="*/ 0 w 73"/>
                <a:gd name="T47" fmla="*/ 367826 h 68"/>
                <a:gd name="T48" fmla="*/ 0 w 73"/>
                <a:gd name="T49" fmla="*/ 342164 h 68"/>
                <a:gd name="T50" fmla="*/ 34216 w 73"/>
                <a:gd name="T51" fmla="*/ 316501 h 68"/>
                <a:gd name="T52" fmla="*/ 42770 w 73"/>
                <a:gd name="T53" fmla="*/ 307947 h 68"/>
                <a:gd name="T54" fmla="*/ 42770 w 73"/>
                <a:gd name="T55" fmla="*/ 256623 h 68"/>
                <a:gd name="T56" fmla="*/ 17108 w 73"/>
                <a:gd name="T57" fmla="*/ 222406 h 68"/>
                <a:gd name="T58" fmla="*/ 17108 w 73"/>
                <a:gd name="T59" fmla="*/ 196744 h 68"/>
                <a:gd name="T60" fmla="*/ 34216 w 73"/>
                <a:gd name="T61" fmla="*/ 179636 h 68"/>
                <a:gd name="T62" fmla="*/ 51325 w 73"/>
                <a:gd name="T63" fmla="*/ 179636 h 68"/>
                <a:gd name="T64" fmla="*/ 59879 w 73"/>
                <a:gd name="T65" fmla="*/ 188190 h 68"/>
                <a:gd name="T66" fmla="*/ 59879 w 73"/>
                <a:gd name="T67" fmla="*/ 205298 h 68"/>
                <a:gd name="T68" fmla="*/ 85541 w 73"/>
                <a:gd name="T69" fmla="*/ 230960 h 68"/>
                <a:gd name="T70" fmla="*/ 102649 w 73"/>
                <a:gd name="T71" fmla="*/ 230960 h 68"/>
                <a:gd name="T72" fmla="*/ 239515 w 73"/>
                <a:gd name="T73" fmla="*/ 111203 h 68"/>
                <a:gd name="T74" fmla="*/ 273731 w 73"/>
                <a:gd name="T75" fmla="*/ 68433 h 68"/>
                <a:gd name="T76" fmla="*/ 325056 w 73"/>
                <a:gd name="T77" fmla="*/ 68433 h 68"/>
                <a:gd name="T78" fmla="*/ 333610 w 73"/>
                <a:gd name="T79" fmla="*/ 76987 h 68"/>
                <a:gd name="T80" fmla="*/ 350718 w 73"/>
                <a:gd name="T81" fmla="*/ 76987 h 68"/>
                <a:gd name="T82" fmla="*/ 359272 w 73"/>
                <a:gd name="T83" fmla="*/ 68433 h 68"/>
                <a:gd name="T84" fmla="*/ 359272 w 73"/>
                <a:gd name="T85" fmla="*/ 0 h 68"/>
                <a:gd name="T86" fmla="*/ 393488 w 73"/>
                <a:gd name="T87" fmla="*/ 0 h 68"/>
                <a:gd name="T88" fmla="*/ 436259 w 73"/>
                <a:gd name="T89" fmla="*/ 42770 h 68"/>
                <a:gd name="T90" fmla="*/ 461921 w 73"/>
                <a:gd name="T91" fmla="*/ 42770 h 68"/>
                <a:gd name="T92" fmla="*/ 453367 w 73"/>
                <a:gd name="T93" fmla="*/ 25662 h 68"/>
                <a:gd name="T94" fmla="*/ 470475 w 73"/>
                <a:gd name="T95" fmla="*/ 8554 h 68"/>
                <a:gd name="T96" fmla="*/ 487583 w 73"/>
                <a:gd name="T97" fmla="*/ 25662 h 68"/>
                <a:gd name="T98" fmla="*/ 487583 w 73"/>
                <a:gd name="T99" fmla="*/ 59879 h 68"/>
                <a:gd name="T100" fmla="*/ 547462 w 73"/>
                <a:gd name="T101" fmla="*/ 136865 h 68"/>
                <a:gd name="T102" fmla="*/ 547462 w 73"/>
                <a:gd name="T103" fmla="*/ 188190 h 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3"/>
                <a:gd name="T157" fmla="*/ 0 h 68"/>
                <a:gd name="T158" fmla="*/ 73 w 73"/>
                <a:gd name="T159" fmla="*/ 68 h 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3" h="68">
                  <a:moveTo>
                    <a:pt x="64" y="22"/>
                  </a:moveTo>
                  <a:lnTo>
                    <a:pt x="73" y="29"/>
                  </a:lnTo>
                  <a:lnTo>
                    <a:pt x="71" y="32"/>
                  </a:lnTo>
                  <a:lnTo>
                    <a:pt x="66" y="35"/>
                  </a:lnTo>
                  <a:lnTo>
                    <a:pt x="59" y="42"/>
                  </a:lnTo>
                  <a:lnTo>
                    <a:pt x="58" y="47"/>
                  </a:lnTo>
                  <a:lnTo>
                    <a:pt x="48" y="51"/>
                  </a:lnTo>
                  <a:lnTo>
                    <a:pt x="41" y="55"/>
                  </a:lnTo>
                  <a:lnTo>
                    <a:pt x="39" y="59"/>
                  </a:lnTo>
                  <a:lnTo>
                    <a:pt x="36" y="68"/>
                  </a:lnTo>
                  <a:lnTo>
                    <a:pt x="28" y="68"/>
                  </a:lnTo>
                  <a:lnTo>
                    <a:pt x="29" y="65"/>
                  </a:lnTo>
                  <a:lnTo>
                    <a:pt x="34" y="61"/>
                  </a:lnTo>
                  <a:lnTo>
                    <a:pt x="31" y="57"/>
                  </a:lnTo>
                  <a:lnTo>
                    <a:pt x="31" y="52"/>
                  </a:lnTo>
                  <a:lnTo>
                    <a:pt x="35" y="48"/>
                  </a:lnTo>
                  <a:lnTo>
                    <a:pt x="35" y="42"/>
                  </a:lnTo>
                  <a:lnTo>
                    <a:pt x="31" y="38"/>
                  </a:lnTo>
                  <a:lnTo>
                    <a:pt x="25" y="38"/>
                  </a:lnTo>
                  <a:lnTo>
                    <a:pt x="19" y="44"/>
                  </a:lnTo>
                  <a:lnTo>
                    <a:pt x="18" y="48"/>
                  </a:lnTo>
                  <a:lnTo>
                    <a:pt x="14" y="52"/>
                  </a:lnTo>
                  <a:lnTo>
                    <a:pt x="5" y="45"/>
                  </a:lnTo>
                  <a:lnTo>
                    <a:pt x="0" y="43"/>
                  </a:lnTo>
                  <a:lnTo>
                    <a:pt x="0" y="40"/>
                  </a:lnTo>
                  <a:lnTo>
                    <a:pt x="4" y="37"/>
                  </a:lnTo>
                  <a:lnTo>
                    <a:pt x="5" y="36"/>
                  </a:lnTo>
                  <a:lnTo>
                    <a:pt x="5" y="30"/>
                  </a:lnTo>
                  <a:lnTo>
                    <a:pt x="2" y="26"/>
                  </a:lnTo>
                  <a:lnTo>
                    <a:pt x="2" y="23"/>
                  </a:lnTo>
                  <a:lnTo>
                    <a:pt x="4" y="21"/>
                  </a:lnTo>
                  <a:lnTo>
                    <a:pt x="6" y="21"/>
                  </a:lnTo>
                  <a:lnTo>
                    <a:pt x="7" y="22"/>
                  </a:lnTo>
                  <a:lnTo>
                    <a:pt x="7" y="24"/>
                  </a:lnTo>
                  <a:lnTo>
                    <a:pt x="10" y="27"/>
                  </a:lnTo>
                  <a:lnTo>
                    <a:pt x="12" y="27"/>
                  </a:lnTo>
                  <a:lnTo>
                    <a:pt x="28" y="13"/>
                  </a:lnTo>
                  <a:lnTo>
                    <a:pt x="32" y="8"/>
                  </a:lnTo>
                  <a:lnTo>
                    <a:pt x="38" y="8"/>
                  </a:lnTo>
                  <a:lnTo>
                    <a:pt x="39" y="9"/>
                  </a:lnTo>
                  <a:lnTo>
                    <a:pt x="41" y="9"/>
                  </a:lnTo>
                  <a:lnTo>
                    <a:pt x="42" y="8"/>
                  </a:lnTo>
                  <a:lnTo>
                    <a:pt x="42" y="0"/>
                  </a:lnTo>
                  <a:lnTo>
                    <a:pt x="46" y="0"/>
                  </a:lnTo>
                  <a:lnTo>
                    <a:pt x="51" y="5"/>
                  </a:lnTo>
                  <a:lnTo>
                    <a:pt x="54" y="5"/>
                  </a:lnTo>
                  <a:lnTo>
                    <a:pt x="53" y="3"/>
                  </a:lnTo>
                  <a:lnTo>
                    <a:pt x="55" y="1"/>
                  </a:lnTo>
                  <a:lnTo>
                    <a:pt x="57" y="3"/>
                  </a:lnTo>
                  <a:lnTo>
                    <a:pt x="57" y="7"/>
                  </a:lnTo>
                  <a:lnTo>
                    <a:pt x="64" y="16"/>
                  </a:lnTo>
                  <a:lnTo>
                    <a:pt x="64" y="22"/>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04" name="Freeform 21"/>
            <p:cNvSpPr/>
            <p:nvPr/>
          </p:nvSpPr>
          <p:spPr bwMode="auto">
            <a:xfrm>
              <a:off x="6296567" y="2407186"/>
              <a:ext cx="972697" cy="623569"/>
            </a:xfrm>
            <a:custGeom>
              <a:avLst/>
              <a:gdLst>
                <a:gd name="T0" fmla="*/ 196744 w 103"/>
                <a:gd name="T1" fmla="*/ 282285 h 66"/>
                <a:gd name="T2" fmla="*/ 162528 w 103"/>
                <a:gd name="T3" fmla="*/ 188190 h 66"/>
                <a:gd name="T4" fmla="*/ 119757 w 103"/>
                <a:gd name="T5" fmla="*/ 230960 h 66"/>
                <a:gd name="T6" fmla="*/ 94095 w 103"/>
                <a:gd name="T7" fmla="*/ 239514 h 66"/>
                <a:gd name="T8" fmla="*/ 59879 w 103"/>
                <a:gd name="T9" fmla="*/ 171082 h 66"/>
                <a:gd name="T10" fmla="*/ 17108 w 103"/>
                <a:gd name="T11" fmla="*/ 76987 h 66"/>
                <a:gd name="T12" fmla="*/ 0 w 103"/>
                <a:gd name="T13" fmla="*/ 42770 h 66"/>
                <a:gd name="T14" fmla="*/ 34216 w 103"/>
                <a:gd name="T15" fmla="*/ 25662 h 66"/>
                <a:gd name="T16" fmla="*/ 76987 w 103"/>
                <a:gd name="T17" fmla="*/ 59879 h 66"/>
                <a:gd name="T18" fmla="*/ 145420 w 103"/>
                <a:gd name="T19" fmla="*/ 8554 h 66"/>
                <a:gd name="T20" fmla="*/ 153974 w 103"/>
                <a:gd name="T21" fmla="*/ 0 h 66"/>
                <a:gd name="T22" fmla="*/ 179636 w 103"/>
                <a:gd name="T23" fmla="*/ 17108 h 66"/>
                <a:gd name="T24" fmla="*/ 222407 w 103"/>
                <a:gd name="T25" fmla="*/ 68433 h 66"/>
                <a:gd name="T26" fmla="*/ 307948 w 103"/>
                <a:gd name="T27" fmla="*/ 59879 h 66"/>
                <a:gd name="T28" fmla="*/ 367826 w 103"/>
                <a:gd name="T29" fmla="*/ 17108 h 66"/>
                <a:gd name="T30" fmla="*/ 376380 w 103"/>
                <a:gd name="T31" fmla="*/ 68433 h 66"/>
                <a:gd name="T32" fmla="*/ 402043 w 103"/>
                <a:gd name="T33" fmla="*/ 85541 h 66"/>
                <a:gd name="T34" fmla="*/ 444813 w 103"/>
                <a:gd name="T35" fmla="*/ 68433 h 66"/>
                <a:gd name="T36" fmla="*/ 496138 w 103"/>
                <a:gd name="T37" fmla="*/ 102649 h 66"/>
                <a:gd name="T38" fmla="*/ 556016 w 103"/>
                <a:gd name="T39" fmla="*/ 171082 h 66"/>
                <a:gd name="T40" fmla="*/ 590233 w 103"/>
                <a:gd name="T41" fmla="*/ 128311 h 66"/>
                <a:gd name="T42" fmla="*/ 667220 w 103"/>
                <a:gd name="T43" fmla="*/ 213852 h 66"/>
                <a:gd name="T44" fmla="*/ 727098 w 103"/>
                <a:gd name="T45" fmla="*/ 179636 h 66"/>
                <a:gd name="T46" fmla="*/ 709990 w 103"/>
                <a:gd name="T47" fmla="*/ 171082 h 66"/>
                <a:gd name="T48" fmla="*/ 769869 w 103"/>
                <a:gd name="T49" fmla="*/ 145420 h 66"/>
                <a:gd name="T50" fmla="*/ 786977 w 103"/>
                <a:gd name="T51" fmla="*/ 136865 h 66"/>
                <a:gd name="T52" fmla="*/ 829747 w 103"/>
                <a:gd name="T53" fmla="*/ 188190 h 66"/>
                <a:gd name="T54" fmla="*/ 872518 w 103"/>
                <a:gd name="T55" fmla="*/ 188190 h 66"/>
                <a:gd name="T56" fmla="*/ 881072 w 103"/>
                <a:gd name="T57" fmla="*/ 256623 h 66"/>
                <a:gd name="T58" fmla="*/ 855410 w 103"/>
                <a:gd name="T59" fmla="*/ 325055 h 66"/>
                <a:gd name="T60" fmla="*/ 829747 w 103"/>
                <a:gd name="T61" fmla="*/ 307947 h 66"/>
                <a:gd name="T62" fmla="*/ 795531 w 103"/>
                <a:gd name="T63" fmla="*/ 316501 h 66"/>
                <a:gd name="T64" fmla="*/ 778423 w 103"/>
                <a:gd name="T65" fmla="*/ 248069 h 66"/>
                <a:gd name="T66" fmla="*/ 752761 w 103"/>
                <a:gd name="T67" fmla="*/ 307947 h 66"/>
                <a:gd name="T68" fmla="*/ 684328 w 103"/>
                <a:gd name="T69" fmla="*/ 393488 h 66"/>
                <a:gd name="T70" fmla="*/ 650111 w 103"/>
                <a:gd name="T71" fmla="*/ 419150 h 66"/>
                <a:gd name="T72" fmla="*/ 675774 w 103"/>
                <a:gd name="T73" fmla="*/ 461921 h 66"/>
                <a:gd name="T74" fmla="*/ 598787 w 103"/>
                <a:gd name="T75" fmla="*/ 479029 h 66"/>
                <a:gd name="T76" fmla="*/ 547462 w 103"/>
                <a:gd name="T77" fmla="*/ 453367 h 66"/>
                <a:gd name="T78" fmla="*/ 513246 w 103"/>
                <a:gd name="T79" fmla="*/ 530354 h 66"/>
                <a:gd name="T80" fmla="*/ 419151 w 103"/>
                <a:gd name="T81" fmla="*/ 504691 h 66"/>
                <a:gd name="T82" fmla="*/ 359272 w 103"/>
                <a:gd name="T83" fmla="*/ 376380 h 66"/>
                <a:gd name="T84" fmla="*/ 342164 w 103"/>
                <a:gd name="T85" fmla="*/ 325055 h 66"/>
                <a:gd name="T86" fmla="*/ 333610 w 103"/>
                <a:gd name="T87" fmla="*/ 359272 h 66"/>
                <a:gd name="T88" fmla="*/ 265177 w 103"/>
                <a:gd name="T89" fmla="*/ 316501 h 66"/>
                <a:gd name="T90" fmla="*/ 230961 w 103"/>
                <a:gd name="T91" fmla="*/ 316501 h 6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3"/>
                <a:gd name="T139" fmla="*/ 0 h 66"/>
                <a:gd name="T140" fmla="*/ 103 w 103"/>
                <a:gd name="T141" fmla="*/ 66 h 6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3" h="66">
                  <a:moveTo>
                    <a:pt x="27" y="37"/>
                  </a:moveTo>
                  <a:lnTo>
                    <a:pt x="23" y="33"/>
                  </a:lnTo>
                  <a:lnTo>
                    <a:pt x="23" y="30"/>
                  </a:lnTo>
                  <a:lnTo>
                    <a:pt x="19" y="22"/>
                  </a:lnTo>
                  <a:lnTo>
                    <a:pt x="18" y="22"/>
                  </a:lnTo>
                  <a:lnTo>
                    <a:pt x="14" y="27"/>
                  </a:lnTo>
                  <a:lnTo>
                    <a:pt x="14" y="28"/>
                  </a:lnTo>
                  <a:lnTo>
                    <a:pt x="11" y="28"/>
                  </a:lnTo>
                  <a:lnTo>
                    <a:pt x="9" y="22"/>
                  </a:lnTo>
                  <a:lnTo>
                    <a:pt x="7" y="20"/>
                  </a:lnTo>
                  <a:lnTo>
                    <a:pt x="7" y="14"/>
                  </a:lnTo>
                  <a:lnTo>
                    <a:pt x="2" y="9"/>
                  </a:lnTo>
                  <a:lnTo>
                    <a:pt x="0" y="9"/>
                  </a:lnTo>
                  <a:lnTo>
                    <a:pt x="0" y="5"/>
                  </a:lnTo>
                  <a:lnTo>
                    <a:pt x="2" y="3"/>
                  </a:lnTo>
                  <a:lnTo>
                    <a:pt x="4" y="3"/>
                  </a:lnTo>
                  <a:lnTo>
                    <a:pt x="6" y="5"/>
                  </a:lnTo>
                  <a:lnTo>
                    <a:pt x="9" y="7"/>
                  </a:lnTo>
                  <a:lnTo>
                    <a:pt x="10" y="7"/>
                  </a:lnTo>
                  <a:lnTo>
                    <a:pt x="17" y="1"/>
                  </a:lnTo>
                  <a:lnTo>
                    <a:pt x="18" y="0"/>
                  </a:lnTo>
                  <a:lnTo>
                    <a:pt x="19" y="0"/>
                  </a:lnTo>
                  <a:lnTo>
                    <a:pt x="21" y="2"/>
                  </a:lnTo>
                  <a:lnTo>
                    <a:pt x="23" y="5"/>
                  </a:lnTo>
                  <a:lnTo>
                    <a:pt x="26" y="8"/>
                  </a:lnTo>
                  <a:lnTo>
                    <a:pt x="29" y="10"/>
                  </a:lnTo>
                  <a:lnTo>
                    <a:pt x="36" y="7"/>
                  </a:lnTo>
                  <a:lnTo>
                    <a:pt x="42" y="2"/>
                  </a:lnTo>
                  <a:lnTo>
                    <a:pt x="43" y="2"/>
                  </a:lnTo>
                  <a:lnTo>
                    <a:pt x="44" y="3"/>
                  </a:lnTo>
                  <a:lnTo>
                    <a:pt x="44" y="8"/>
                  </a:lnTo>
                  <a:lnTo>
                    <a:pt x="45" y="10"/>
                  </a:lnTo>
                  <a:lnTo>
                    <a:pt x="47" y="10"/>
                  </a:lnTo>
                  <a:lnTo>
                    <a:pt x="50" y="8"/>
                  </a:lnTo>
                  <a:lnTo>
                    <a:pt x="52" y="8"/>
                  </a:lnTo>
                  <a:lnTo>
                    <a:pt x="55" y="12"/>
                  </a:lnTo>
                  <a:lnTo>
                    <a:pt x="58" y="12"/>
                  </a:lnTo>
                  <a:lnTo>
                    <a:pt x="63" y="20"/>
                  </a:lnTo>
                  <a:lnTo>
                    <a:pt x="65" y="20"/>
                  </a:lnTo>
                  <a:lnTo>
                    <a:pt x="67" y="15"/>
                  </a:lnTo>
                  <a:lnTo>
                    <a:pt x="69" y="15"/>
                  </a:lnTo>
                  <a:lnTo>
                    <a:pt x="71" y="18"/>
                  </a:lnTo>
                  <a:lnTo>
                    <a:pt x="78" y="25"/>
                  </a:lnTo>
                  <a:lnTo>
                    <a:pt x="80" y="25"/>
                  </a:lnTo>
                  <a:lnTo>
                    <a:pt x="85" y="21"/>
                  </a:lnTo>
                  <a:lnTo>
                    <a:pt x="83" y="21"/>
                  </a:lnTo>
                  <a:lnTo>
                    <a:pt x="83" y="20"/>
                  </a:lnTo>
                  <a:lnTo>
                    <a:pt x="88" y="17"/>
                  </a:lnTo>
                  <a:lnTo>
                    <a:pt x="90" y="17"/>
                  </a:lnTo>
                  <a:lnTo>
                    <a:pt x="90" y="15"/>
                  </a:lnTo>
                  <a:lnTo>
                    <a:pt x="92" y="16"/>
                  </a:lnTo>
                  <a:lnTo>
                    <a:pt x="93" y="18"/>
                  </a:lnTo>
                  <a:lnTo>
                    <a:pt x="97" y="22"/>
                  </a:lnTo>
                  <a:lnTo>
                    <a:pt x="100" y="22"/>
                  </a:lnTo>
                  <a:lnTo>
                    <a:pt x="102" y="22"/>
                  </a:lnTo>
                  <a:lnTo>
                    <a:pt x="103" y="24"/>
                  </a:lnTo>
                  <a:lnTo>
                    <a:pt x="103" y="30"/>
                  </a:lnTo>
                  <a:lnTo>
                    <a:pt x="100" y="33"/>
                  </a:lnTo>
                  <a:lnTo>
                    <a:pt x="100" y="38"/>
                  </a:lnTo>
                  <a:lnTo>
                    <a:pt x="98" y="38"/>
                  </a:lnTo>
                  <a:lnTo>
                    <a:pt x="97" y="36"/>
                  </a:lnTo>
                  <a:lnTo>
                    <a:pt x="95" y="37"/>
                  </a:lnTo>
                  <a:lnTo>
                    <a:pt x="93" y="37"/>
                  </a:lnTo>
                  <a:lnTo>
                    <a:pt x="93" y="31"/>
                  </a:lnTo>
                  <a:lnTo>
                    <a:pt x="91" y="29"/>
                  </a:lnTo>
                  <a:lnTo>
                    <a:pt x="90" y="31"/>
                  </a:lnTo>
                  <a:lnTo>
                    <a:pt x="88" y="36"/>
                  </a:lnTo>
                  <a:lnTo>
                    <a:pt x="83" y="44"/>
                  </a:lnTo>
                  <a:lnTo>
                    <a:pt x="80" y="46"/>
                  </a:lnTo>
                  <a:lnTo>
                    <a:pt x="77" y="45"/>
                  </a:lnTo>
                  <a:lnTo>
                    <a:pt x="76" y="49"/>
                  </a:lnTo>
                  <a:lnTo>
                    <a:pt x="79" y="51"/>
                  </a:lnTo>
                  <a:lnTo>
                    <a:pt x="79" y="54"/>
                  </a:lnTo>
                  <a:lnTo>
                    <a:pt x="77" y="56"/>
                  </a:lnTo>
                  <a:lnTo>
                    <a:pt x="70" y="56"/>
                  </a:lnTo>
                  <a:lnTo>
                    <a:pt x="66" y="54"/>
                  </a:lnTo>
                  <a:lnTo>
                    <a:pt x="64" y="53"/>
                  </a:lnTo>
                  <a:lnTo>
                    <a:pt x="61" y="59"/>
                  </a:lnTo>
                  <a:lnTo>
                    <a:pt x="60" y="62"/>
                  </a:lnTo>
                  <a:lnTo>
                    <a:pt x="58" y="66"/>
                  </a:lnTo>
                  <a:lnTo>
                    <a:pt x="49" y="59"/>
                  </a:lnTo>
                  <a:lnTo>
                    <a:pt x="49" y="53"/>
                  </a:lnTo>
                  <a:lnTo>
                    <a:pt x="42" y="44"/>
                  </a:lnTo>
                  <a:lnTo>
                    <a:pt x="42" y="40"/>
                  </a:lnTo>
                  <a:lnTo>
                    <a:pt x="40" y="38"/>
                  </a:lnTo>
                  <a:lnTo>
                    <a:pt x="38" y="40"/>
                  </a:lnTo>
                  <a:lnTo>
                    <a:pt x="39" y="42"/>
                  </a:lnTo>
                  <a:lnTo>
                    <a:pt x="36" y="42"/>
                  </a:lnTo>
                  <a:lnTo>
                    <a:pt x="31" y="37"/>
                  </a:lnTo>
                  <a:lnTo>
                    <a:pt x="27" y="37"/>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05" name="Freeform 23"/>
            <p:cNvSpPr/>
            <p:nvPr/>
          </p:nvSpPr>
          <p:spPr bwMode="auto">
            <a:xfrm>
              <a:off x="3151829" y="3380333"/>
              <a:ext cx="1425993" cy="1048730"/>
            </a:xfrm>
            <a:custGeom>
              <a:avLst/>
              <a:gdLst>
                <a:gd name="T0" fmla="*/ 692882 w 151"/>
                <a:gd name="T1" fmla="*/ 915288 h 111"/>
                <a:gd name="T2" fmla="*/ 641557 w 151"/>
                <a:gd name="T3" fmla="*/ 949504 h 111"/>
                <a:gd name="T4" fmla="*/ 590233 w 151"/>
                <a:gd name="T5" fmla="*/ 923842 h 111"/>
                <a:gd name="T6" fmla="*/ 564571 w 151"/>
                <a:gd name="T7" fmla="*/ 940950 h 111"/>
                <a:gd name="T8" fmla="*/ 530354 w 151"/>
                <a:gd name="T9" fmla="*/ 872517 h 111"/>
                <a:gd name="T10" fmla="*/ 479029 w 151"/>
                <a:gd name="T11" fmla="*/ 821193 h 111"/>
                <a:gd name="T12" fmla="*/ 367826 w 151"/>
                <a:gd name="T13" fmla="*/ 804085 h 111"/>
                <a:gd name="T14" fmla="*/ 290839 w 151"/>
                <a:gd name="T15" fmla="*/ 795530 h 111"/>
                <a:gd name="T16" fmla="*/ 222407 w 151"/>
                <a:gd name="T17" fmla="*/ 761314 h 111"/>
                <a:gd name="T18" fmla="*/ 145420 w 151"/>
                <a:gd name="T19" fmla="*/ 701435 h 111"/>
                <a:gd name="T20" fmla="*/ 51325 w 151"/>
                <a:gd name="T21" fmla="*/ 667219 h 111"/>
                <a:gd name="T22" fmla="*/ 0 w 151"/>
                <a:gd name="T23" fmla="*/ 556016 h 111"/>
                <a:gd name="T24" fmla="*/ 17108 w 151"/>
                <a:gd name="T25" fmla="*/ 393488 h 111"/>
                <a:gd name="T26" fmla="*/ 8554 w 151"/>
                <a:gd name="T27" fmla="*/ 350718 h 111"/>
                <a:gd name="T28" fmla="*/ 51325 w 151"/>
                <a:gd name="T29" fmla="*/ 342164 h 111"/>
                <a:gd name="T30" fmla="*/ 85541 w 151"/>
                <a:gd name="T31" fmla="*/ 325055 h 111"/>
                <a:gd name="T32" fmla="*/ 119757 w 151"/>
                <a:gd name="T33" fmla="*/ 350718 h 111"/>
                <a:gd name="T34" fmla="*/ 162528 w 151"/>
                <a:gd name="T35" fmla="*/ 342164 h 111"/>
                <a:gd name="T36" fmla="*/ 136866 w 151"/>
                <a:gd name="T37" fmla="*/ 290839 h 111"/>
                <a:gd name="T38" fmla="*/ 188190 w 151"/>
                <a:gd name="T39" fmla="*/ 230960 h 111"/>
                <a:gd name="T40" fmla="*/ 162528 w 151"/>
                <a:gd name="T41" fmla="*/ 179636 h 111"/>
                <a:gd name="T42" fmla="*/ 128311 w 151"/>
                <a:gd name="T43" fmla="*/ 136865 h 111"/>
                <a:gd name="T44" fmla="*/ 119757 w 151"/>
                <a:gd name="T45" fmla="*/ 111203 h 111"/>
                <a:gd name="T46" fmla="*/ 102649 w 151"/>
                <a:gd name="T47" fmla="*/ 76987 h 111"/>
                <a:gd name="T48" fmla="*/ 136866 w 151"/>
                <a:gd name="T49" fmla="*/ 51325 h 111"/>
                <a:gd name="T50" fmla="*/ 239515 w 151"/>
                <a:gd name="T51" fmla="*/ 51325 h 111"/>
                <a:gd name="T52" fmla="*/ 350718 w 151"/>
                <a:gd name="T53" fmla="*/ 0 h 111"/>
                <a:gd name="T54" fmla="*/ 402043 w 151"/>
                <a:gd name="T55" fmla="*/ 0 h 111"/>
                <a:gd name="T56" fmla="*/ 521800 w 151"/>
                <a:gd name="T57" fmla="*/ 8554 h 111"/>
                <a:gd name="T58" fmla="*/ 701436 w 151"/>
                <a:gd name="T59" fmla="*/ 128311 h 111"/>
                <a:gd name="T60" fmla="*/ 744207 w 151"/>
                <a:gd name="T61" fmla="*/ 119757 h 111"/>
                <a:gd name="T62" fmla="*/ 735653 w 151"/>
                <a:gd name="T63" fmla="*/ 59879 h 111"/>
                <a:gd name="T64" fmla="*/ 769869 w 151"/>
                <a:gd name="T65" fmla="*/ 51325 h 111"/>
                <a:gd name="T66" fmla="*/ 821193 w 151"/>
                <a:gd name="T67" fmla="*/ 76987 h 111"/>
                <a:gd name="T68" fmla="*/ 932397 w 151"/>
                <a:gd name="T69" fmla="*/ 111203 h 111"/>
                <a:gd name="T70" fmla="*/ 1009384 w 151"/>
                <a:gd name="T71" fmla="*/ 145420 h 111"/>
                <a:gd name="T72" fmla="*/ 1035046 w 151"/>
                <a:gd name="T73" fmla="*/ 136865 h 111"/>
                <a:gd name="T74" fmla="*/ 1103479 w 151"/>
                <a:gd name="T75" fmla="*/ 213852 h 111"/>
                <a:gd name="T76" fmla="*/ 1214682 w 151"/>
                <a:gd name="T77" fmla="*/ 248069 h 111"/>
                <a:gd name="T78" fmla="*/ 1240344 w 151"/>
                <a:gd name="T79" fmla="*/ 325055 h 111"/>
                <a:gd name="T80" fmla="*/ 1274561 w 151"/>
                <a:gd name="T81" fmla="*/ 436259 h 111"/>
                <a:gd name="T82" fmla="*/ 1274561 w 151"/>
                <a:gd name="T83" fmla="*/ 496137 h 111"/>
                <a:gd name="T84" fmla="*/ 1240344 w 151"/>
                <a:gd name="T85" fmla="*/ 521799 h 111"/>
                <a:gd name="T86" fmla="*/ 1197574 w 151"/>
                <a:gd name="T87" fmla="*/ 581678 h 111"/>
                <a:gd name="T88" fmla="*/ 1171912 w 151"/>
                <a:gd name="T89" fmla="*/ 615895 h 111"/>
                <a:gd name="T90" fmla="*/ 1206128 w 151"/>
                <a:gd name="T91" fmla="*/ 658665 h 111"/>
                <a:gd name="T92" fmla="*/ 1163358 w 151"/>
                <a:gd name="T93" fmla="*/ 667219 h 111"/>
                <a:gd name="T94" fmla="*/ 1077816 w 151"/>
                <a:gd name="T95" fmla="*/ 641557 h 111"/>
                <a:gd name="T96" fmla="*/ 1077816 w 151"/>
                <a:gd name="T97" fmla="*/ 684327 h 111"/>
                <a:gd name="T98" fmla="*/ 1103479 w 151"/>
                <a:gd name="T99" fmla="*/ 761314 h 111"/>
                <a:gd name="T100" fmla="*/ 1129141 w 151"/>
                <a:gd name="T101" fmla="*/ 812639 h 111"/>
                <a:gd name="T102" fmla="*/ 1077816 w 151"/>
                <a:gd name="T103" fmla="*/ 846855 h 111"/>
                <a:gd name="T104" fmla="*/ 1043600 w 151"/>
                <a:gd name="T105" fmla="*/ 863963 h 111"/>
                <a:gd name="T106" fmla="*/ 1000829 w 151"/>
                <a:gd name="T107" fmla="*/ 846855 h 111"/>
                <a:gd name="T108" fmla="*/ 975167 w 151"/>
                <a:gd name="T109" fmla="*/ 829747 h 111"/>
                <a:gd name="T110" fmla="*/ 940951 w 151"/>
                <a:gd name="T111" fmla="*/ 846855 h 111"/>
                <a:gd name="T112" fmla="*/ 915289 w 151"/>
                <a:gd name="T113" fmla="*/ 829747 h 111"/>
                <a:gd name="T114" fmla="*/ 855410 w 151"/>
                <a:gd name="T115" fmla="*/ 744206 h 111"/>
                <a:gd name="T116" fmla="*/ 735653 w 151"/>
                <a:gd name="T117" fmla="*/ 692881 h 111"/>
                <a:gd name="T118" fmla="*/ 727098 w 151"/>
                <a:gd name="T119" fmla="*/ 727098 h 111"/>
                <a:gd name="T120" fmla="*/ 752761 w 151"/>
                <a:gd name="T121" fmla="*/ 786976 h 111"/>
                <a:gd name="T122" fmla="*/ 718544 w 151"/>
                <a:gd name="T123" fmla="*/ 829747 h 1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51"/>
                <a:gd name="T187" fmla="*/ 0 h 111"/>
                <a:gd name="T188" fmla="*/ 151 w 151"/>
                <a:gd name="T189" fmla="*/ 111 h 11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51" h="111">
                  <a:moveTo>
                    <a:pt x="86" y="100"/>
                  </a:moveTo>
                  <a:lnTo>
                    <a:pt x="81" y="107"/>
                  </a:lnTo>
                  <a:lnTo>
                    <a:pt x="78" y="110"/>
                  </a:lnTo>
                  <a:lnTo>
                    <a:pt x="75" y="111"/>
                  </a:lnTo>
                  <a:lnTo>
                    <a:pt x="72" y="108"/>
                  </a:lnTo>
                  <a:lnTo>
                    <a:pt x="69" y="108"/>
                  </a:lnTo>
                  <a:lnTo>
                    <a:pt x="68" y="110"/>
                  </a:lnTo>
                  <a:lnTo>
                    <a:pt x="66" y="110"/>
                  </a:lnTo>
                  <a:lnTo>
                    <a:pt x="63" y="106"/>
                  </a:lnTo>
                  <a:lnTo>
                    <a:pt x="62" y="102"/>
                  </a:lnTo>
                  <a:lnTo>
                    <a:pt x="58" y="97"/>
                  </a:lnTo>
                  <a:lnTo>
                    <a:pt x="56" y="96"/>
                  </a:lnTo>
                  <a:lnTo>
                    <a:pt x="52" y="94"/>
                  </a:lnTo>
                  <a:lnTo>
                    <a:pt x="43" y="94"/>
                  </a:lnTo>
                  <a:lnTo>
                    <a:pt x="38" y="94"/>
                  </a:lnTo>
                  <a:lnTo>
                    <a:pt x="34" y="93"/>
                  </a:lnTo>
                  <a:lnTo>
                    <a:pt x="30" y="89"/>
                  </a:lnTo>
                  <a:lnTo>
                    <a:pt x="26" y="89"/>
                  </a:lnTo>
                  <a:lnTo>
                    <a:pt x="20" y="86"/>
                  </a:lnTo>
                  <a:lnTo>
                    <a:pt x="17" y="82"/>
                  </a:lnTo>
                  <a:lnTo>
                    <a:pt x="13" y="82"/>
                  </a:lnTo>
                  <a:lnTo>
                    <a:pt x="6" y="78"/>
                  </a:lnTo>
                  <a:lnTo>
                    <a:pt x="2" y="72"/>
                  </a:lnTo>
                  <a:lnTo>
                    <a:pt x="0" y="65"/>
                  </a:lnTo>
                  <a:lnTo>
                    <a:pt x="0" y="50"/>
                  </a:lnTo>
                  <a:lnTo>
                    <a:pt x="2" y="46"/>
                  </a:lnTo>
                  <a:lnTo>
                    <a:pt x="2" y="43"/>
                  </a:lnTo>
                  <a:lnTo>
                    <a:pt x="1" y="41"/>
                  </a:lnTo>
                  <a:lnTo>
                    <a:pt x="2" y="40"/>
                  </a:lnTo>
                  <a:lnTo>
                    <a:pt x="6" y="40"/>
                  </a:lnTo>
                  <a:lnTo>
                    <a:pt x="6" y="38"/>
                  </a:lnTo>
                  <a:lnTo>
                    <a:pt x="10" y="38"/>
                  </a:lnTo>
                  <a:lnTo>
                    <a:pt x="11" y="40"/>
                  </a:lnTo>
                  <a:lnTo>
                    <a:pt x="14" y="41"/>
                  </a:lnTo>
                  <a:lnTo>
                    <a:pt x="17" y="41"/>
                  </a:lnTo>
                  <a:lnTo>
                    <a:pt x="19" y="40"/>
                  </a:lnTo>
                  <a:lnTo>
                    <a:pt x="19" y="38"/>
                  </a:lnTo>
                  <a:lnTo>
                    <a:pt x="16" y="34"/>
                  </a:lnTo>
                  <a:lnTo>
                    <a:pt x="16" y="32"/>
                  </a:lnTo>
                  <a:lnTo>
                    <a:pt x="22" y="27"/>
                  </a:lnTo>
                  <a:lnTo>
                    <a:pt x="22" y="24"/>
                  </a:lnTo>
                  <a:lnTo>
                    <a:pt x="19" y="21"/>
                  </a:lnTo>
                  <a:lnTo>
                    <a:pt x="19" y="19"/>
                  </a:lnTo>
                  <a:lnTo>
                    <a:pt x="15" y="16"/>
                  </a:lnTo>
                  <a:lnTo>
                    <a:pt x="13" y="13"/>
                  </a:lnTo>
                  <a:lnTo>
                    <a:pt x="14" y="13"/>
                  </a:lnTo>
                  <a:lnTo>
                    <a:pt x="14" y="11"/>
                  </a:lnTo>
                  <a:lnTo>
                    <a:pt x="12" y="9"/>
                  </a:lnTo>
                  <a:lnTo>
                    <a:pt x="12" y="7"/>
                  </a:lnTo>
                  <a:lnTo>
                    <a:pt x="16" y="6"/>
                  </a:lnTo>
                  <a:lnTo>
                    <a:pt x="25" y="6"/>
                  </a:lnTo>
                  <a:lnTo>
                    <a:pt x="28" y="6"/>
                  </a:lnTo>
                  <a:lnTo>
                    <a:pt x="36" y="2"/>
                  </a:lnTo>
                  <a:lnTo>
                    <a:pt x="41" y="0"/>
                  </a:lnTo>
                  <a:lnTo>
                    <a:pt x="44" y="0"/>
                  </a:lnTo>
                  <a:lnTo>
                    <a:pt x="47" y="0"/>
                  </a:lnTo>
                  <a:lnTo>
                    <a:pt x="48" y="1"/>
                  </a:lnTo>
                  <a:lnTo>
                    <a:pt x="61" y="1"/>
                  </a:lnTo>
                  <a:lnTo>
                    <a:pt x="65" y="3"/>
                  </a:lnTo>
                  <a:lnTo>
                    <a:pt x="82" y="15"/>
                  </a:lnTo>
                  <a:lnTo>
                    <a:pt x="86" y="15"/>
                  </a:lnTo>
                  <a:lnTo>
                    <a:pt x="87" y="14"/>
                  </a:lnTo>
                  <a:lnTo>
                    <a:pt x="87" y="10"/>
                  </a:lnTo>
                  <a:lnTo>
                    <a:pt x="86" y="7"/>
                  </a:lnTo>
                  <a:lnTo>
                    <a:pt x="88" y="6"/>
                  </a:lnTo>
                  <a:lnTo>
                    <a:pt x="90" y="6"/>
                  </a:lnTo>
                  <a:lnTo>
                    <a:pt x="93" y="6"/>
                  </a:lnTo>
                  <a:lnTo>
                    <a:pt x="96" y="9"/>
                  </a:lnTo>
                  <a:lnTo>
                    <a:pt x="103" y="10"/>
                  </a:lnTo>
                  <a:lnTo>
                    <a:pt x="109" y="13"/>
                  </a:lnTo>
                  <a:lnTo>
                    <a:pt x="114" y="17"/>
                  </a:lnTo>
                  <a:lnTo>
                    <a:pt x="118" y="17"/>
                  </a:lnTo>
                  <a:lnTo>
                    <a:pt x="120" y="16"/>
                  </a:lnTo>
                  <a:lnTo>
                    <a:pt x="121" y="16"/>
                  </a:lnTo>
                  <a:lnTo>
                    <a:pt x="123" y="20"/>
                  </a:lnTo>
                  <a:lnTo>
                    <a:pt x="129" y="25"/>
                  </a:lnTo>
                  <a:lnTo>
                    <a:pt x="135" y="29"/>
                  </a:lnTo>
                  <a:lnTo>
                    <a:pt x="142" y="29"/>
                  </a:lnTo>
                  <a:lnTo>
                    <a:pt x="144" y="34"/>
                  </a:lnTo>
                  <a:lnTo>
                    <a:pt x="145" y="38"/>
                  </a:lnTo>
                  <a:lnTo>
                    <a:pt x="148" y="45"/>
                  </a:lnTo>
                  <a:lnTo>
                    <a:pt x="149" y="51"/>
                  </a:lnTo>
                  <a:lnTo>
                    <a:pt x="151" y="54"/>
                  </a:lnTo>
                  <a:lnTo>
                    <a:pt x="149" y="58"/>
                  </a:lnTo>
                  <a:lnTo>
                    <a:pt x="146" y="60"/>
                  </a:lnTo>
                  <a:lnTo>
                    <a:pt x="145" y="61"/>
                  </a:lnTo>
                  <a:lnTo>
                    <a:pt x="144" y="63"/>
                  </a:lnTo>
                  <a:lnTo>
                    <a:pt x="140" y="68"/>
                  </a:lnTo>
                  <a:lnTo>
                    <a:pt x="137" y="70"/>
                  </a:lnTo>
                  <a:lnTo>
                    <a:pt x="137" y="72"/>
                  </a:lnTo>
                  <a:lnTo>
                    <a:pt x="141" y="75"/>
                  </a:lnTo>
                  <a:lnTo>
                    <a:pt x="141" y="77"/>
                  </a:lnTo>
                  <a:lnTo>
                    <a:pt x="139" y="78"/>
                  </a:lnTo>
                  <a:lnTo>
                    <a:pt x="136" y="78"/>
                  </a:lnTo>
                  <a:lnTo>
                    <a:pt x="132" y="75"/>
                  </a:lnTo>
                  <a:lnTo>
                    <a:pt x="126" y="75"/>
                  </a:lnTo>
                  <a:lnTo>
                    <a:pt x="126" y="76"/>
                  </a:lnTo>
                  <a:lnTo>
                    <a:pt x="126" y="80"/>
                  </a:lnTo>
                  <a:lnTo>
                    <a:pt x="131" y="86"/>
                  </a:lnTo>
                  <a:lnTo>
                    <a:pt x="129" y="89"/>
                  </a:lnTo>
                  <a:lnTo>
                    <a:pt x="130" y="91"/>
                  </a:lnTo>
                  <a:lnTo>
                    <a:pt x="132" y="95"/>
                  </a:lnTo>
                  <a:lnTo>
                    <a:pt x="131" y="99"/>
                  </a:lnTo>
                  <a:lnTo>
                    <a:pt x="126" y="99"/>
                  </a:lnTo>
                  <a:lnTo>
                    <a:pt x="124" y="101"/>
                  </a:lnTo>
                  <a:lnTo>
                    <a:pt x="122" y="101"/>
                  </a:lnTo>
                  <a:lnTo>
                    <a:pt x="121" y="99"/>
                  </a:lnTo>
                  <a:lnTo>
                    <a:pt x="117" y="99"/>
                  </a:lnTo>
                  <a:lnTo>
                    <a:pt x="116" y="97"/>
                  </a:lnTo>
                  <a:lnTo>
                    <a:pt x="114" y="97"/>
                  </a:lnTo>
                  <a:lnTo>
                    <a:pt x="112" y="99"/>
                  </a:lnTo>
                  <a:lnTo>
                    <a:pt x="110" y="99"/>
                  </a:lnTo>
                  <a:lnTo>
                    <a:pt x="109" y="97"/>
                  </a:lnTo>
                  <a:lnTo>
                    <a:pt x="107" y="97"/>
                  </a:lnTo>
                  <a:lnTo>
                    <a:pt x="100" y="89"/>
                  </a:lnTo>
                  <a:lnTo>
                    <a:pt x="100" y="87"/>
                  </a:lnTo>
                  <a:lnTo>
                    <a:pt x="96" y="81"/>
                  </a:lnTo>
                  <a:lnTo>
                    <a:pt x="86" y="81"/>
                  </a:lnTo>
                  <a:lnTo>
                    <a:pt x="85" y="82"/>
                  </a:lnTo>
                  <a:lnTo>
                    <a:pt x="85" y="85"/>
                  </a:lnTo>
                  <a:lnTo>
                    <a:pt x="89" y="88"/>
                  </a:lnTo>
                  <a:lnTo>
                    <a:pt x="88" y="92"/>
                  </a:lnTo>
                  <a:lnTo>
                    <a:pt x="86" y="93"/>
                  </a:lnTo>
                  <a:lnTo>
                    <a:pt x="84" y="97"/>
                  </a:lnTo>
                  <a:lnTo>
                    <a:pt x="86" y="100"/>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06" name="Freeform 24"/>
            <p:cNvSpPr/>
            <p:nvPr/>
          </p:nvSpPr>
          <p:spPr bwMode="auto">
            <a:xfrm>
              <a:off x="3548462" y="2945723"/>
              <a:ext cx="1624309" cy="1379412"/>
            </a:xfrm>
            <a:custGeom>
              <a:avLst/>
              <a:gdLst>
                <a:gd name="T0" fmla="*/ 470475 w 172"/>
                <a:gd name="T1" fmla="*/ 17108 h 146"/>
                <a:gd name="T2" fmla="*/ 487584 w 172"/>
                <a:gd name="T3" fmla="*/ 102649 h 146"/>
                <a:gd name="T4" fmla="*/ 479029 w 172"/>
                <a:gd name="T5" fmla="*/ 188190 h 146"/>
                <a:gd name="T6" fmla="*/ 547462 w 172"/>
                <a:gd name="T7" fmla="*/ 290839 h 146"/>
                <a:gd name="T8" fmla="*/ 684328 w 172"/>
                <a:gd name="T9" fmla="*/ 256623 h 146"/>
                <a:gd name="T10" fmla="*/ 675774 w 172"/>
                <a:gd name="T11" fmla="*/ 325056 h 146"/>
                <a:gd name="T12" fmla="*/ 641557 w 172"/>
                <a:gd name="T13" fmla="*/ 384934 h 146"/>
                <a:gd name="T14" fmla="*/ 718544 w 172"/>
                <a:gd name="T15" fmla="*/ 436259 h 146"/>
                <a:gd name="T16" fmla="*/ 804085 w 172"/>
                <a:gd name="T17" fmla="*/ 530354 h 146"/>
                <a:gd name="T18" fmla="*/ 829748 w 172"/>
                <a:gd name="T19" fmla="*/ 496137 h 146"/>
                <a:gd name="T20" fmla="*/ 906734 w 172"/>
                <a:gd name="T21" fmla="*/ 461921 h 146"/>
                <a:gd name="T22" fmla="*/ 1000829 w 172"/>
                <a:gd name="T23" fmla="*/ 436259 h 146"/>
                <a:gd name="T24" fmla="*/ 1035046 w 172"/>
                <a:gd name="T25" fmla="*/ 487583 h 146"/>
                <a:gd name="T26" fmla="*/ 975167 w 172"/>
                <a:gd name="T27" fmla="*/ 598787 h 146"/>
                <a:gd name="T28" fmla="*/ 1077816 w 172"/>
                <a:gd name="T29" fmla="*/ 675774 h 146"/>
                <a:gd name="T30" fmla="*/ 1163358 w 172"/>
                <a:gd name="T31" fmla="*/ 821193 h 146"/>
                <a:gd name="T32" fmla="*/ 1257453 w 172"/>
                <a:gd name="T33" fmla="*/ 898180 h 146"/>
                <a:gd name="T34" fmla="*/ 1300223 w 172"/>
                <a:gd name="T35" fmla="*/ 838301 h 146"/>
                <a:gd name="T36" fmla="*/ 1257453 w 172"/>
                <a:gd name="T37" fmla="*/ 769869 h 146"/>
                <a:gd name="T38" fmla="*/ 1308777 w 172"/>
                <a:gd name="T39" fmla="*/ 701436 h 146"/>
                <a:gd name="T40" fmla="*/ 1342994 w 172"/>
                <a:gd name="T41" fmla="*/ 701436 h 146"/>
                <a:gd name="T42" fmla="*/ 1402872 w 172"/>
                <a:gd name="T43" fmla="*/ 761314 h 146"/>
                <a:gd name="T44" fmla="*/ 1471305 w 172"/>
                <a:gd name="T45" fmla="*/ 812639 h 146"/>
                <a:gd name="T46" fmla="*/ 1462751 w 172"/>
                <a:gd name="T47" fmla="*/ 898180 h 146"/>
                <a:gd name="T48" fmla="*/ 1419980 w 172"/>
                <a:gd name="T49" fmla="*/ 923842 h 146"/>
                <a:gd name="T50" fmla="*/ 1385764 w 172"/>
                <a:gd name="T51" fmla="*/ 983721 h 146"/>
                <a:gd name="T52" fmla="*/ 1308777 w 172"/>
                <a:gd name="T53" fmla="*/ 958059 h 146"/>
                <a:gd name="T54" fmla="*/ 1257453 w 172"/>
                <a:gd name="T55" fmla="*/ 1026491 h 146"/>
                <a:gd name="T56" fmla="*/ 1214682 w 172"/>
                <a:gd name="T57" fmla="*/ 1137695 h 146"/>
                <a:gd name="T58" fmla="*/ 1223236 w 172"/>
                <a:gd name="T59" fmla="*/ 1206128 h 146"/>
                <a:gd name="T60" fmla="*/ 1171912 w 172"/>
                <a:gd name="T61" fmla="*/ 1248898 h 146"/>
                <a:gd name="T62" fmla="*/ 1043600 w 172"/>
                <a:gd name="T63" fmla="*/ 1171911 h 146"/>
                <a:gd name="T64" fmla="*/ 915289 w 172"/>
                <a:gd name="T65" fmla="*/ 1060708 h 146"/>
                <a:gd name="T66" fmla="*/ 863964 w 172"/>
                <a:gd name="T67" fmla="*/ 1094924 h 146"/>
                <a:gd name="T68" fmla="*/ 855410 w 172"/>
                <a:gd name="T69" fmla="*/ 1171911 h 146"/>
                <a:gd name="T70" fmla="*/ 718544 w 172"/>
                <a:gd name="T71" fmla="*/ 1077816 h 146"/>
                <a:gd name="T72" fmla="*/ 769869 w 172"/>
                <a:gd name="T73" fmla="*/ 1035045 h 146"/>
                <a:gd name="T74" fmla="*/ 846856 w 172"/>
                <a:gd name="T75" fmla="*/ 1052154 h 146"/>
                <a:gd name="T76" fmla="*/ 812639 w 172"/>
                <a:gd name="T77" fmla="*/ 992275 h 146"/>
                <a:gd name="T78" fmla="*/ 881072 w 172"/>
                <a:gd name="T79" fmla="*/ 915288 h 146"/>
                <a:gd name="T80" fmla="*/ 932397 w 172"/>
                <a:gd name="T81" fmla="*/ 855409 h 146"/>
                <a:gd name="T82" fmla="*/ 881072 w 172"/>
                <a:gd name="T83" fmla="*/ 718544 h 146"/>
                <a:gd name="T84" fmla="*/ 795531 w 172"/>
                <a:gd name="T85" fmla="*/ 641557 h 146"/>
                <a:gd name="T86" fmla="*/ 675774 w 172"/>
                <a:gd name="T87" fmla="*/ 530354 h 146"/>
                <a:gd name="T88" fmla="*/ 615895 w 172"/>
                <a:gd name="T89" fmla="*/ 538908 h 146"/>
                <a:gd name="T90" fmla="*/ 461921 w 172"/>
                <a:gd name="T91" fmla="*/ 470475 h 146"/>
                <a:gd name="T92" fmla="*/ 393489 w 172"/>
                <a:gd name="T93" fmla="*/ 444813 h 146"/>
                <a:gd name="T94" fmla="*/ 384934 w 172"/>
                <a:gd name="T95" fmla="*/ 513246 h 146"/>
                <a:gd name="T96" fmla="*/ 196744 w 172"/>
                <a:gd name="T97" fmla="*/ 419151 h 146"/>
                <a:gd name="T98" fmla="*/ 42770 w 172"/>
                <a:gd name="T99" fmla="*/ 393488 h 146"/>
                <a:gd name="T100" fmla="*/ 0 w 172"/>
                <a:gd name="T101" fmla="*/ 316502 h 146"/>
                <a:gd name="T102" fmla="*/ 25662 w 172"/>
                <a:gd name="T103" fmla="*/ 256623 h 146"/>
                <a:gd name="T104" fmla="*/ 119757 w 172"/>
                <a:gd name="T105" fmla="*/ 213852 h 146"/>
                <a:gd name="T106" fmla="*/ 171082 w 172"/>
                <a:gd name="T107" fmla="*/ 145420 h 146"/>
                <a:gd name="T108" fmla="*/ 325056 w 172"/>
                <a:gd name="T109" fmla="*/ 111203 h 146"/>
                <a:gd name="T110" fmla="*/ 342164 w 172"/>
                <a:gd name="T111" fmla="*/ 0 h 14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72"/>
                <a:gd name="T169" fmla="*/ 0 h 146"/>
                <a:gd name="T170" fmla="*/ 172 w 172"/>
                <a:gd name="T171" fmla="*/ 146 h 14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72" h="146">
                  <a:moveTo>
                    <a:pt x="43" y="0"/>
                  </a:moveTo>
                  <a:lnTo>
                    <a:pt x="49" y="1"/>
                  </a:lnTo>
                  <a:lnTo>
                    <a:pt x="55" y="2"/>
                  </a:lnTo>
                  <a:lnTo>
                    <a:pt x="53" y="3"/>
                  </a:lnTo>
                  <a:lnTo>
                    <a:pt x="53" y="7"/>
                  </a:lnTo>
                  <a:lnTo>
                    <a:pt x="57" y="12"/>
                  </a:lnTo>
                  <a:lnTo>
                    <a:pt x="57" y="17"/>
                  </a:lnTo>
                  <a:lnTo>
                    <a:pt x="56" y="20"/>
                  </a:lnTo>
                  <a:lnTo>
                    <a:pt x="56" y="22"/>
                  </a:lnTo>
                  <a:lnTo>
                    <a:pt x="62" y="28"/>
                  </a:lnTo>
                  <a:lnTo>
                    <a:pt x="62" y="34"/>
                  </a:lnTo>
                  <a:lnTo>
                    <a:pt x="64" y="34"/>
                  </a:lnTo>
                  <a:lnTo>
                    <a:pt x="68" y="31"/>
                  </a:lnTo>
                  <a:lnTo>
                    <a:pt x="74" y="30"/>
                  </a:lnTo>
                  <a:lnTo>
                    <a:pt x="80" y="30"/>
                  </a:lnTo>
                  <a:lnTo>
                    <a:pt x="81" y="32"/>
                  </a:lnTo>
                  <a:lnTo>
                    <a:pt x="81" y="33"/>
                  </a:lnTo>
                  <a:lnTo>
                    <a:pt x="79" y="38"/>
                  </a:lnTo>
                  <a:lnTo>
                    <a:pt x="75" y="41"/>
                  </a:lnTo>
                  <a:lnTo>
                    <a:pt x="74" y="43"/>
                  </a:lnTo>
                  <a:lnTo>
                    <a:pt x="75" y="45"/>
                  </a:lnTo>
                  <a:lnTo>
                    <a:pt x="77" y="44"/>
                  </a:lnTo>
                  <a:lnTo>
                    <a:pt x="81" y="49"/>
                  </a:lnTo>
                  <a:lnTo>
                    <a:pt x="84" y="51"/>
                  </a:lnTo>
                  <a:lnTo>
                    <a:pt x="86" y="55"/>
                  </a:lnTo>
                  <a:lnTo>
                    <a:pt x="91" y="60"/>
                  </a:lnTo>
                  <a:lnTo>
                    <a:pt x="94" y="62"/>
                  </a:lnTo>
                  <a:lnTo>
                    <a:pt x="96" y="62"/>
                  </a:lnTo>
                  <a:lnTo>
                    <a:pt x="97" y="61"/>
                  </a:lnTo>
                  <a:lnTo>
                    <a:pt x="97" y="58"/>
                  </a:lnTo>
                  <a:lnTo>
                    <a:pt x="98" y="55"/>
                  </a:lnTo>
                  <a:lnTo>
                    <a:pt x="100" y="54"/>
                  </a:lnTo>
                  <a:lnTo>
                    <a:pt x="106" y="54"/>
                  </a:lnTo>
                  <a:lnTo>
                    <a:pt x="108" y="56"/>
                  </a:lnTo>
                  <a:lnTo>
                    <a:pt x="109" y="56"/>
                  </a:lnTo>
                  <a:lnTo>
                    <a:pt x="117" y="51"/>
                  </a:lnTo>
                  <a:lnTo>
                    <a:pt x="121" y="50"/>
                  </a:lnTo>
                  <a:lnTo>
                    <a:pt x="123" y="53"/>
                  </a:lnTo>
                  <a:lnTo>
                    <a:pt x="121" y="57"/>
                  </a:lnTo>
                  <a:lnTo>
                    <a:pt x="115" y="62"/>
                  </a:lnTo>
                  <a:lnTo>
                    <a:pt x="114" y="64"/>
                  </a:lnTo>
                  <a:lnTo>
                    <a:pt x="114" y="70"/>
                  </a:lnTo>
                  <a:lnTo>
                    <a:pt x="118" y="78"/>
                  </a:lnTo>
                  <a:lnTo>
                    <a:pt x="123" y="79"/>
                  </a:lnTo>
                  <a:lnTo>
                    <a:pt x="126" y="79"/>
                  </a:lnTo>
                  <a:lnTo>
                    <a:pt x="134" y="87"/>
                  </a:lnTo>
                  <a:lnTo>
                    <a:pt x="135" y="89"/>
                  </a:lnTo>
                  <a:lnTo>
                    <a:pt x="136" y="96"/>
                  </a:lnTo>
                  <a:lnTo>
                    <a:pt x="136" y="101"/>
                  </a:lnTo>
                  <a:lnTo>
                    <a:pt x="143" y="107"/>
                  </a:lnTo>
                  <a:lnTo>
                    <a:pt x="147" y="105"/>
                  </a:lnTo>
                  <a:lnTo>
                    <a:pt x="148" y="103"/>
                  </a:lnTo>
                  <a:lnTo>
                    <a:pt x="152" y="101"/>
                  </a:lnTo>
                  <a:lnTo>
                    <a:pt x="152" y="98"/>
                  </a:lnTo>
                  <a:lnTo>
                    <a:pt x="150" y="95"/>
                  </a:lnTo>
                  <a:lnTo>
                    <a:pt x="147" y="94"/>
                  </a:lnTo>
                  <a:lnTo>
                    <a:pt x="147" y="90"/>
                  </a:lnTo>
                  <a:lnTo>
                    <a:pt x="150" y="86"/>
                  </a:lnTo>
                  <a:lnTo>
                    <a:pt x="150" y="82"/>
                  </a:lnTo>
                  <a:lnTo>
                    <a:pt x="153" y="82"/>
                  </a:lnTo>
                  <a:lnTo>
                    <a:pt x="155" y="80"/>
                  </a:lnTo>
                  <a:lnTo>
                    <a:pt x="157" y="80"/>
                  </a:lnTo>
                  <a:lnTo>
                    <a:pt x="157" y="82"/>
                  </a:lnTo>
                  <a:lnTo>
                    <a:pt x="156" y="84"/>
                  </a:lnTo>
                  <a:lnTo>
                    <a:pt x="156" y="87"/>
                  </a:lnTo>
                  <a:lnTo>
                    <a:pt x="164" y="89"/>
                  </a:lnTo>
                  <a:lnTo>
                    <a:pt x="170" y="94"/>
                  </a:lnTo>
                  <a:lnTo>
                    <a:pt x="172" y="93"/>
                  </a:lnTo>
                  <a:lnTo>
                    <a:pt x="172" y="95"/>
                  </a:lnTo>
                  <a:lnTo>
                    <a:pt x="170" y="98"/>
                  </a:lnTo>
                  <a:lnTo>
                    <a:pt x="171" y="101"/>
                  </a:lnTo>
                  <a:lnTo>
                    <a:pt x="171" y="105"/>
                  </a:lnTo>
                  <a:lnTo>
                    <a:pt x="170" y="109"/>
                  </a:lnTo>
                  <a:lnTo>
                    <a:pt x="168" y="109"/>
                  </a:lnTo>
                  <a:lnTo>
                    <a:pt x="166" y="108"/>
                  </a:lnTo>
                  <a:lnTo>
                    <a:pt x="163" y="108"/>
                  </a:lnTo>
                  <a:lnTo>
                    <a:pt x="162" y="110"/>
                  </a:lnTo>
                  <a:lnTo>
                    <a:pt x="162" y="115"/>
                  </a:lnTo>
                  <a:lnTo>
                    <a:pt x="159" y="115"/>
                  </a:lnTo>
                  <a:lnTo>
                    <a:pt x="156" y="112"/>
                  </a:lnTo>
                  <a:lnTo>
                    <a:pt x="153" y="112"/>
                  </a:lnTo>
                  <a:lnTo>
                    <a:pt x="149" y="112"/>
                  </a:lnTo>
                  <a:lnTo>
                    <a:pt x="146" y="115"/>
                  </a:lnTo>
                  <a:lnTo>
                    <a:pt x="147" y="120"/>
                  </a:lnTo>
                  <a:lnTo>
                    <a:pt x="149" y="125"/>
                  </a:lnTo>
                  <a:lnTo>
                    <a:pt x="149" y="133"/>
                  </a:lnTo>
                  <a:lnTo>
                    <a:pt x="142" y="133"/>
                  </a:lnTo>
                  <a:lnTo>
                    <a:pt x="140" y="136"/>
                  </a:lnTo>
                  <a:lnTo>
                    <a:pt x="143" y="138"/>
                  </a:lnTo>
                  <a:lnTo>
                    <a:pt x="143" y="141"/>
                  </a:lnTo>
                  <a:lnTo>
                    <a:pt x="142" y="144"/>
                  </a:lnTo>
                  <a:lnTo>
                    <a:pt x="140" y="144"/>
                  </a:lnTo>
                  <a:lnTo>
                    <a:pt x="137" y="146"/>
                  </a:lnTo>
                  <a:lnTo>
                    <a:pt x="128" y="146"/>
                  </a:lnTo>
                  <a:lnTo>
                    <a:pt x="124" y="143"/>
                  </a:lnTo>
                  <a:lnTo>
                    <a:pt x="122" y="137"/>
                  </a:lnTo>
                  <a:lnTo>
                    <a:pt x="114" y="130"/>
                  </a:lnTo>
                  <a:lnTo>
                    <a:pt x="110" y="128"/>
                  </a:lnTo>
                  <a:lnTo>
                    <a:pt x="107" y="124"/>
                  </a:lnTo>
                  <a:lnTo>
                    <a:pt x="105" y="124"/>
                  </a:lnTo>
                  <a:lnTo>
                    <a:pt x="101" y="126"/>
                  </a:lnTo>
                  <a:lnTo>
                    <a:pt x="101" y="128"/>
                  </a:lnTo>
                  <a:lnTo>
                    <a:pt x="101" y="131"/>
                  </a:lnTo>
                  <a:lnTo>
                    <a:pt x="102" y="134"/>
                  </a:lnTo>
                  <a:lnTo>
                    <a:pt x="100" y="137"/>
                  </a:lnTo>
                  <a:lnTo>
                    <a:pt x="96" y="137"/>
                  </a:lnTo>
                  <a:lnTo>
                    <a:pt x="89" y="132"/>
                  </a:lnTo>
                  <a:lnTo>
                    <a:pt x="84" y="126"/>
                  </a:lnTo>
                  <a:lnTo>
                    <a:pt x="84" y="122"/>
                  </a:lnTo>
                  <a:lnTo>
                    <a:pt x="84" y="121"/>
                  </a:lnTo>
                  <a:lnTo>
                    <a:pt x="90" y="121"/>
                  </a:lnTo>
                  <a:lnTo>
                    <a:pt x="94" y="124"/>
                  </a:lnTo>
                  <a:lnTo>
                    <a:pt x="97" y="124"/>
                  </a:lnTo>
                  <a:lnTo>
                    <a:pt x="99" y="123"/>
                  </a:lnTo>
                  <a:lnTo>
                    <a:pt x="99" y="121"/>
                  </a:lnTo>
                  <a:lnTo>
                    <a:pt x="95" y="118"/>
                  </a:lnTo>
                  <a:lnTo>
                    <a:pt x="95" y="116"/>
                  </a:lnTo>
                  <a:lnTo>
                    <a:pt x="98" y="114"/>
                  </a:lnTo>
                  <a:lnTo>
                    <a:pt x="102" y="109"/>
                  </a:lnTo>
                  <a:lnTo>
                    <a:pt x="103" y="107"/>
                  </a:lnTo>
                  <a:lnTo>
                    <a:pt x="104" y="106"/>
                  </a:lnTo>
                  <a:lnTo>
                    <a:pt x="107" y="104"/>
                  </a:lnTo>
                  <a:lnTo>
                    <a:pt x="109" y="100"/>
                  </a:lnTo>
                  <a:lnTo>
                    <a:pt x="107" y="97"/>
                  </a:lnTo>
                  <a:lnTo>
                    <a:pt x="106" y="91"/>
                  </a:lnTo>
                  <a:lnTo>
                    <a:pt x="103" y="84"/>
                  </a:lnTo>
                  <a:lnTo>
                    <a:pt x="102" y="80"/>
                  </a:lnTo>
                  <a:lnTo>
                    <a:pt x="100" y="75"/>
                  </a:lnTo>
                  <a:lnTo>
                    <a:pt x="93" y="75"/>
                  </a:lnTo>
                  <a:lnTo>
                    <a:pt x="87" y="71"/>
                  </a:lnTo>
                  <a:lnTo>
                    <a:pt x="81" y="66"/>
                  </a:lnTo>
                  <a:lnTo>
                    <a:pt x="79" y="62"/>
                  </a:lnTo>
                  <a:lnTo>
                    <a:pt x="78" y="62"/>
                  </a:lnTo>
                  <a:lnTo>
                    <a:pt x="76" y="63"/>
                  </a:lnTo>
                  <a:lnTo>
                    <a:pt x="72" y="63"/>
                  </a:lnTo>
                  <a:lnTo>
                    <a:pt x="67" y="59"/>
                  </a:lnTo>
                  <a:lnTo>
                    <a:pt x="61" y="56"/>
                  </a:lnTo>
                  <a:lnTo>
                    <a:pt x="54" y="55"/>
                  </a:lnTo>
                  <a:lnTo>
                    <a:pt x="51" y="52"/>
                  </a:lnTo>
                  <a:lnTo>
                    <a:pt x="48" y="52"/>
                  </a:lnTo>
                  <a:lnTo>
                    <a:pt x="46" y="52"/>
                  </a:lnTo>
                  <a:lnTo>
                    <a:pt x="44" y="53"/>
                  </a:lnTo>
                  <a:lnTo>
                    <a:pt x="45" y="56"/>
                  </a:lnTo>
                  <a:lnTo>
                    <a:pt x="45" y="60"/>
                  </a:lnTo>
                  <a:lnTo>
                    <a:pt x="44" y="61"/>
                  </a:lnTo>
                  <a:lnTo>
                    <a:pt x="40" y="61"/>
                  </a:lnTo>
                  <a:lnTo>
                    <a:pt x="23" y="49"/>
                  </a:lnTo>
                  <a:lnTo>
                    <a:pt x="19" y="47"/>
                  </a:lnTo>
                  <a:lnTo>
                    <a:pt x="6" y="47"/>
                  </a:lnTo>
                  <a:lnTo>
                    <a:pt x="5" y="46"/>
                  </a:lnTo>
                  <a:lnTo>
                    <a:pt x="2" y="46"/>
                  </a:lnTo>
                  <a:lnTo>
                    <a:pt x="3" y="44"/>
                  </a:lnTo>
                  <a:lnTo>
                    <a:pt x="0" y="37"/>
                  </a:lnTo>
                  <a:lnTo>
                    <a:pt x="0" y="35"/>
                  </a:lnTo>
                  <a:lnTo>
                    <a:pt x="2" y="32"/>
                  </a:lnTo>
                  <a:lnTo>
                    <a:pt x="3" y="30"/>
                  </a:lnTo>
                  <a:lnTo>
                    <a:pt x="8" y="29"/>
                  </a:lnTo>
                  <a:lnTo>
                    <a:pt x="14" y="27"/>
                  </a:lnTo>
                  <a:lnTo>
                    <a:pt x="14" y="25"/>
                  </a:lnTo>
                  <a:lnTo>
                    <a:pt x="17" y="22"/>
                  </a:lnTo>
                  <a:lnTo>
                    <a:pt x="18" y="20"/>
                  </a:lnTo>
                  <a:lnTo>
                    <a:pt x="20" y="17"/>
                  </a:lnTo>
                  <a:lnTo>
                    <a:pt x="24" y="14"/>
                  </a:lnTo>
                  <a:lnTo>
                    <a:pt x="34" y="14"/>
                  </a:lnTo>
                  <a:lnTo>
                    <a:pt x="38" y="13"/>
                  </a:lnTo>
                  <a:lnTo>
                    <a:pt x="37" y="3"/>
                  </a:lnTo>
                  <a:lnTo>
                    <a:pt x="38" y="1"/>
                  </a:lnTo>
                  <a:lnTo>
                    <a:pt x="40" y="0"/>
                  </a:lnTo>
                  <a:lnTo>
                    <a:pt x="43" y="0"/>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07" name="Freeform 25"/>
            <p:cNvSpPr/>
            <p:nvPr/>
          </p:nvSpPr>
          <p:spPr bwMode="auto">
            <a:xfrm>
              <a:off x="3945096" y="4117279"/>
              <a:ext cx="1142682" cy="1124315"/>
            </a:xfrm>
            <a:custGeom>
              <a:avLst/>
              <a:gdLst>
                <a:gd name="T0" fmla="*/ 983720 w 121"/>
                <a:gd name="T1" fmla="*/ 367826 h 119"/>
                <a:gd name="T2" fmla="*/ 889625 w 121"/>
                <a:gd name="T3" fmla="*/ 453367 h 119"/>
                <a:gd name="T4" fmla="*/ 812639 w 121"/>
                <a:gd name="T5" fmla="*/ 410596 h 119"/>
                <a:gd name="T6" fmla="*/ 812639 w 121"/>
                <a:gd name="T7" fmla="*/ 564570 h 119"/>
                <a:gd name="T8" fmla="*/ 846855 w 121"/>
                <a:gd name="T9" fmla="*/ 667219 h 119"/>
                <a:gd name="T10" fmla="*/ 838301 w 121"/>
                <a:gd name="T11" fmla="*/ 718544 h 119"/>
                <a:gd name="T12" fmla="*/ 898180 w 121"/>
                <a:gd name="T13" fmla="*/ 778422 h 119"/>
                <a:gd name="T14" fmla="*/ 795531 w 121"/>
                <a:gd name="T15" fmla="*/ 778422 h 119"/>
                <a:gd name="T16" fmla="*/ 752760 w 121"/>
                <a:gd name="T17" fmla="*/ 761314 h 119"/>
                <a:gd name="T18" fmla="*/ 684327 w 121"/>
                <a:gd name="T19" fmla="*/ 701436 h 119"/>
                <a:gd name="T20" fmla="*/ 633003 w 121"/>
                <a:gd name="T21" fmla="*/ 667219 h 119"/>
                <a:gd name="T22" fmla="*/ 590232 w 121"/>
                <a:gd name="T23" fmla="*/ 718544 h 119"/>
                <a:gd name="T24" fmla="*/ 607341 w 121"/>
                <a:gd name="T25" fmla="*/ 795531 h 119"/>
                <a:gd name="T26" fmla="*/ 547462 w 121"/>
                <a:gd name="T27" fmla="*/ 855409 h 119"/>
                <a:gd name="T28" fmla="*/ 573124 w 121"/>
                <a:gd name="T29" fmla="*/ 940950 h 119"/>
                <a:gd name="T30" fmla="*/ 547462 w 121"/>
                <a:gd name="T31" fmla="*/ 958058 h 119"/>
                <a:gd name="T32" fmla="*/ 461921 w 121"/>
                <a:gd name="T33" fmla="*/ 1000829 h 119"/>
                <a:gd name="T34" fmla="*/ 402042 w 121"/>
                <a:gd name="T35" fmla="*/ 1009383 h 119"/>
                <a:gd name="T36" fmla="*/ 376380 w 121"/>
                <a:gd name="T37" fmla="*/ 923842 h 119"/>
                <a:gd name="T38" fmla="*/ 350718 w 121"/>
                <a:gd name="T39" fmla="*/ 829747 h 119"/>
                <a:gd name="T40" fmla="*/ 273731 w 121"/>
                <a:gd name="T41" fmla="*/ 752760 h 119"/>
                <a:gd name="T42" fmla="*/ 213852 w 121"/>
                <a:gd name="T43" fmla="*/ 641557 h 119"/>
                <a:gd name="T44" fmla="*/ 188190 w 121"/>
                <a:gd name="T45" fmla="*/ 692882 h 119"/>
                <a:gd name="T46" fmla="*/ 162528 w 121"/>
                <a:gd name="T47" fmla="*/ 692882 h 119"/>
                <a:gd name="T48" fmla="*/ 145420 w 121"/>
                <a:gd name="T49" fmla="*/ 624449 h 119"/>
                <a:gd name="T50" fmla="*/ 153974 w 121"/>
                <a:gd name="T51" fmla="*/ 615895 h 119"/>
                <a:gd name="T52" fmla="*/ 145420 w 121"/>
                <a:gd name="T53" fmla="*/ 487583 h 119"/>
                <a:gd name="T54" fmla="*/ 145420 w 121"/>
                <a:gd name="T55" fmla="*/ 393488 h 119"/>
                <a:gd name="T56" fmla="*/ 94095 w 121"/>
                <a:gd name="T57" fmla="*/ 299393 h 119"/>
                <a:gd name="T58" fmla="*/ 17108 w 121"/>
                <a:gd name="T59" fmla="*/ 188190 h 119"/>
                <a:gd name="T60" fmla="*/ 17108 w 121"/>
                <a:gd name="T61" fmla="*/ 128311 h 119"/>
                <a:gd name="T62" fmla="*/ 8554 w 121"/>
                <a:gd name="T63" fmla="*/ 59879 h 119"/>
                <a:gd name="T64" fmla="*/ 102649 w 121"/>
                <a:gd name="T65" fmla="*/ 25662 h 119"/>
                <a:gd name="T66" fmla="*/ 196744 w 121"/>
                <a:gd name="T67" fmla="*/ 162528 h 119"/>
                <a:gd name="T68" fmla="*/ 239515 w 121"/>
                <a:gd name="T69" fmla="*/ 179636 h 119"/>
                <a:gd name="T70" fmla="*/ 282285 w 121"/>
                <a:gd name="T71" fmla="*/ 179636 h 119"/>
                <a:gd name="T72" fmla="*/ 342164 w 121"/>
                <a:gd name="T73" fmla="*/ 196744 h 119"/>
                <a:gd name="T74" fmla="*/ 410596 w 121"/>
                <a:gd name="T75" fmla="*/ 145420 h 119"/>
                <a:gd name="T76" fmla="*/ 402042 w 121"/>
                <a:gd name="T77" fmla="*/ 68433 h 119"/>
                <a:gd name="T78" fmla="*/ 513245 w 121"/>
                <a:gd name="T79" fmla="*/ 85541 h 119"/>
                <a:gd name="T80" fmla="*/ 504691 w 121"/>
                <a:gd name="T81" fmla="*/ 17108 h 119"/>
                <a:gd name="T82" fmla="*/ 581678 w 121"/>
                <a:gd name="T83" fmla="*/ 34216 h 119"/>
                <a:gd name="T84" fmla="*/ 701436 w 121"/>
                <a:gd name="T85" fmla="*/ 162528 h 119"/>
                <a:gd name="T86" fmla="*/ 838301 w 121"/>
                <a:gd name="T87" fmla="*/ 171082 h 119"/>
                <a:gd name="T88" fmla="*/ 906734 w 121"/>
                <a:gd name="T89" fmla="*/ 188190 h 119"/>
                <a:gd name="T90" fmla="*/ 1000829 w 121"/>
                <a:gd name="T91" fmla="*/ 213852 h 11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1"/>
                <a:gd name="T139" fmla="*/ 0 h 119"/>
                <a:gd name="T140" fmla="*/ 121 w 121"/>
                <a:gd name="T141" fmla="*/ 119 h 11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1" h="119">
                  <a:moveTo>
                    <a:pt x="120" y="35"/>
                  </a:moveTo>
                  <a:lnTo>
                    <a:pt x="118" y="37"/>
                  </a:lnTo>
                  <a:lnTo>
                    <a:pt x="115" y="43"/>
                  </a:lnTo>
                  <a:lnTo>
                    <a:pt x="113" y="48"/>
                  </a:lnTo>
                  <a:lnTo>
                    <a:pt x="108" y="52"/>
                  </a:lnTo>
                  <a:lnTo>
                    <a:pt x="104" y="53"/>
                  </a:lnTo>
                  <a:lnTo>
                    <a:pt x="97" y="47"/>
                  </a:lnTo>
                  <a:lnTo>
                    <a:pt x="95" y="46"/>
                  </a:lnTo>
                  <a:lnTo>
                    <a:pt x="95" y="48"/>
                  </a:lnTo>
                  <a:lnTo>
                    <a:pt x="95" y="50"/>
                  </a:lnTo>
                  <a:lnTo>
                    <a:pt x="96" y="53"/>
                  </a:lnTo>
                  <a:lnTo>
                    <a:pt x="95" y="66"/>
                  </a:lnTo>
                  <a:lnTo>
                    <a:pt x="101" y="71"/>
                  </a:lnTo>
                  <a:lnTo>
                    <a:pt x="101" y="76"/>
                  </a:lnTo>
                  <a:lnTo>
                    <a:pt x="99" y="78"/>
                  </a:lnTo>
                  <a:lnTo>
                    <a:pt x="97" y="79"/>
                  </a:lnTo>
                  <a:lnTo>
                    <a:pt x="97" y="82"/>
                  </a:lnTo>
                  <a:lnTo>
                    <a:pt x="98" y="84"/>
                  </a:lnTo>
                  <a:lnTo>
                    <a:pt x="100" y="84"/>
                  </a:lnTo>
                  <a:lnTo>
                    <a:pt x="105" y="87"/>
                  </a:lnTo>
                  <a:lnTo>
                    <a:pt x="105" y="91"/>
                  </a:lnTo>
                  <a:lnTo>
                    <a:pt x="104" y="94"/>
                  </a:lnTo>
                  <a:lnTo>
                    <a:pt x="96" y="93"/>
                  </a:lnTo>
                  <a:lnTo>
                    <a:pt x="93" y="91"/>
                  </a:lnTo>
                  <a:lnTo>
                    <a:pt x="93" y="88"/>
                  </a:lnTo>
                  <a:lnTo>
                    <a:pt x="92" y="86"/>
                  </a:lnTo>
                  <a:lnTo>
                    <a:pt x="88" y="89"/>
                  </a:lnTo>
                  <a:lnTo>
                    <a:pt x="84" y="89"/>
                  </a:lnTo>
                  <a:lnTo>
                    <a:pt x="80" y="84"/>
                  </a:lnTo>
                  <a:lnTo>
                    <a:pt x="80" y="82"/>
                  </a:lnTo>
                  <a:lnTo>
                    <a:pt x="80" y="80"/>
                  </a:lnTo>
                  <a:lnTo>
                    <a:pt x="78" y="78"/>
                  </a:lnTo>
                  <a:lnTo>
                    <a:pt x="74" y="78"/>
                  </a:lnTo>
                  <a:lnTo>
                    <a:pt x="72" y="80"/>
                  </a:lnTo>
                  <a:lnTo>
                    <a:pt x="72" y="82"/>
                  </a:lnTo>
                  <a:lnTo>
                    <a:pt x="69" y="84"/>
                  </a:lnTo>
                  <a:lnTo>
                    <a:pt x="69" y="87"/>
                  </a:lnTo>
                  <a:lnTo>
                    <a:pt x="71" y="90"/>
                  </a:lnTo>
                  <a:lnTo>
                    <a:pt x="71" y="93"/>
                  </a:lnTo>
                  <a:lnTo>
                    <a:pt x="68" y="96"/>
                  </a:lnTo>
                  <a:lnTo>
                    <a:pt x="66" y="97"/>
                  </a:lnTo>
                  <a:lnTo>
                    <a:pt x="64" y="100"/>
                  </a:lnTo>
                  <a:lnTo>
                    <a:pt x="64" y="104"/>
                  </a:lnTo>
                  <a:lnTo>
                    <a:pt x="67" y="107"/>
                  </a:lnTo>
                  <a:lnTo>
                    <a:pt x="67" y="110"/>
                  </a:lnTo>
                  <a:lnTo>
                    <a:pt x="66" y="110"/>
                  </a:lnTo>
                  <a:lnTo>
                    <a:pt x="66" y="112"/>
                  </a:lnTo>
                  <a:lnTo>
                    <a:pt x="64" y="112"/>
                  </a:lnTo>
                  <a:lnTo>
                    <a:pt x="59" y="116"/>
                  </a:lnTo>
                  <a:lnTo>
                    <a:pt x="57" y="116"/>
                  </a:lnTo>
                  <a:lnTo>
                    <a:pt x="54" y="117"/>
                  </a:lnTo>
                  <a:lnTo>
                    <a:pt x="52" y="116"/>
                  </a:lnTo>
                  <a:lnTo>
                    <a:pt x="48" y="119"/>
                  </a:lnTo>
                  <a:lnTo>
                    <a:pt x="47" y="118"/>
                  </a:lnTo>
                  <a:lnTo>
                    <a:pt x="47" y="111"/>
                  </a:lnTo>
                  <a:lnTo>
                    <a:pt x="44" y="109"/>
                  </a:lnTo>
                  <a:lnTo>
                    <a:pt x="44" y="108"/>
                  </a:lnTo>
                  <a:lnTo>
                    <a:pt x="46" y="106"/>
                  </a:lnTo>
                  <a:lnTo>
                    <a:pt x="46" y="103"/>
                  </a:lnTo>
                  <a:lnTo>
                    <a:pt x="41" y="97"/>
                  </a:lnTo>
                  <a:lnTo>
                    <a:pt x="37" y="89"/>
                  </a:lnTo>
                  <a:lnTo>
                    <a:pt x="35" y="89"/>
                  </a:lnTo>
                  <a:lnTo>
                    <a:pt x="32" y="88"/>
                  </a:lnTo>
                  <a:lnTo>
                    <a:pt x="27" y="81"/>
                  </a:lnTo>
                  <a:lnTo>
                    <a:pt x="27" y="78"/>
                  </a:lnTo>
                  <a:lnTo>
                    <a:pt x="25" y="75"/>
                  </a:lnTo>
                  <a:lnTo>
                    <a:pt x="24" y="75"/>
                  </a:lnTo>
                  <a:lnTo>
                    <a:pt x="22" y="76"/>
                  </a:lnTo>
                  <a:lnTo>
                    <a:pt x="22" y="81"/>
                  </a:lnTo>
                  <a:lnTo>
                    <a:pt x="22" y="83"/>
                  </a:lnTo>
                  <a:lnTo>
                    <a:pt x="20" y="83"/>
                  </a:lnTo>
                  <a:lnTo>
                    <a:pt x="19" y="81"/>
                  </a:lnTo>
                  <a:lnTo>
                    <a:pt x="19" y="79"/>
                  </a:lnTo>
                  <a:lnTo>
                    <a:pt x="17" y="75"/>
                  </a:lnTo>
                  <a:lnTo>
                    <a:pt x="17" y="73"/>
                  </a:lnTo>
                  <a:lnTo>
                    <a:pt x="15" y="72"/>
                  </a:lnTo>
                  <a:lnTo>
                    <a:pt x="17" y="73"/>
                  </a:lnTo>
                  <a:lnTo>
                    <a:pt x="18" y="72"/>
                  </a:lnTo>
                  <a:lnTo>
                    <a:pt x="19" y="66"/>
                  </a:lnTo>
                  <a:lnTo>
                    <a:pt x="17" y="63"/>
                  </a:lnTo>
                  <a:lnTo>
                    <a:pt x="17" y="57"/>
                  </a:lnTo>
                  <a:lnTo>
                    <a:pt x="20" y="54"/>
                  </a:lnTo>
                  <a:lnTo>
                    <a:pt x="19" y="49"/>
                  </a:lnTo>
                  <a:lnTo>
                    <a:pt x="17" y="46"/>
                  </a:lnTo>
                  <a:lnTo>
                    <a:pt x="15" y="40"/>
                  </a:lnTo>
                  <a:lnTo>
                    <a:pt x="14" y="36"/>
                  </a:lnTo>
                  <a:lnTo>
                    <a:pt x="11" y="35"/>
                  </a:lnTo>
                  <a:lnTo>
                    <a:pt x="6" y="25"/>
                  </a:lnTo>
                  <a:lnTo>
                    <a:pt x="2" y="22"/>
                  </a:lnTo>
                  <a:lnTo>
                    <a:pt x="0" y="19"/>
                  </a:lnTo>
                  <a:lnTo>
                    <a:pt x="2" y="15"/>
                  </a:lnTo>
                  <a:lnTo>
                    <a:pt x="4" y="14"/>
                  </a:lnTo>
                  <a:lnTo>
                    <a:pt x="5" y="10"/>
                  </a:lnTo>
                  <a:lnTo>
                    <a:pt x="1" y="7"/>
                  </a:lnTo>
                  <a:lnTo>
                    <a:pt x="1" y="4"/>
                  </a:lnTo>
                  <a:lnTo>
                    <a:pt x="2" y="3"/>
                  </a:lnTo>
                  <a:lnTo>
                    <a:pt x="12" y="3"/>
                  </a:lnTo>
                  <a:lnTo>
                    <a:pt x="16" y="9"/>
                  </a:lnTo>
                  <a:lnTo>
                    <a:pt x="16" y="11"/>
                  </a:lnTo>
                  <a:lnTo>
                    <a:pt x="23" y="19"/>
                  </a:lnTo>
                  <a:lnTo>
                    <a:pt x="25" y="19"/>
                  </a:lnTo>
                  <a:lnTo>
                    <a:pt x="26" y="21"/>
                  </a:lnTo>
                  <a:lnTo>
                    <a:pt x="28" y="21"/>
                  </a:lnTo>
                  <a:lnTo>
                    <a:pt x="30" y="19"/>
                  </a:lnTo>
                  <a:lnTo>
                    <a:pt x="32" y="19"/>
                  </a:lnTo>
                  <a:lnTo>
                    <a:pt x="33" y="21"/>
                  </a:lnTo>
                  <a:lnTo>
                    <a:pt x="37" y="21"/>
                  </a:lnTo>
                  <a:lnTo>
                    <a:pt x="38" y="23"/>
                  </a:lnTo>
                  <a:lnTo>
                    <a:pt x="40" y="23"/>
                  </a:lnTo>
                  <a:lnTo>
                    <a:pt x="42" y="21"/>
                  </a:lnTo>
                  <a:lnTo>
                    <a:pt x="47" y="21"/>
                  </a:lnTo>
                  <a:lnTo>
                    <a:pt x="48" y="17"/>
                  </a:lnTo>
                  <a:lnTo>
                    <a:pt x="46" y="13"/>
                  </a:lnTo>
                  <a:lnTo>
                    <a:pt x="45" y="11"/>
                  </a:lnTo>
                  <a:lnTo>
                    <a:pt x="47" y="8"/>
                  </a:lnTo>
                  <a:lnTo>
                    <a:pt x="54" y="13"/>
                  </a:lnTo>
                  <a:lnTo>
                    <a:pt x="58" y="13"/>
                  </a:lnTo>
                  <a:lnTo>
                    <a:pt x="60" y="10"/>
                  </a:lnTo>
                  <a:lnTo>
                    <a:pt x="59" y="7"/>
                  </a:lnTo>
                  <a:lnTo>
                    <a:pt x="59" y="4"/>
                  </a:lnTo>
                  <a:lnTo>
                    <a:pt x="59" y="2"/>
                  </a:lnTo>
                  <a:lnTo>
                    <a:pt x="63" y="0"/>
                  </a:lnTo>
                  <a:lnTo>
                    <a:pt x="65" y="0"/>
                  </a:lnTo>
                  <a:lnTo>
                    <a:pt x="68" y="4"/>
                  </a:lnTo>
                  <a:lnTo>
                    <a:pt x="72" y="6"/>
                  </a:lnTo>
                  <a:lnTo>
                    <a:pt x="80" y="13"/>
                  </a:lnTo>
                  <a:lnTo>
                    <a:pt x="82" y="19"/>
                  </a:lnTo>
                  <a:lnTo>
                    <a:pt x="86" y="22"/>
                  </a:lnTo>
                  <a:lnTo>
                    <a:pt x="95" y="22"/>
                  </a:lnTo>
                  <a:lnTo>
                    <a:pt x="98" y="20"/>
                  </a:lnTo>
                  <a:lnTo>
                    <a:pt x="100" y="20"/>
                  </a:lnTo>
                  <a:lnTo>
                    <a:pt x="102" y="21"/>
                  </a:lnTo>
                  <a:lnTo>
                    <a:pt x="106" y="22"/>
                  </a:lnTo>
                  <a:lnTo>
                    <a:pt x="111" y="22"/>
                  </a:lnTo>
                  <a:lnTo>
                    <a:pt x="114" y="25"/>
                  </a:lnTo>
                  <a:lnTo>
                    <a:pt x="117" y="25"/>
                  </a:lnTo>
                  <a:lnTo>
                    <a:pt x="121" y="28"/>
                  </a:lnTo>
                  <a:lnTo>
                    <a:pt x="120" y="35"/>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08" name="Freeform 26"/>
            <p:cNvSpPr>
              <a:spLocks noEditPoints="1"/>
            </p:cNvSpPr>
            <p:nvPr/>
          </p:nvSpPr>
          <p:spPr bwMode="auto">
            <a:xfrm>
              <a:off x="4691145" y="3437021"/>
              <a:ext cx="358859" cy="519641"/>
            </a:xfrm>
            <a:custGeom>
              <a:avLst/>
              <a:gdLst>
                <a:gd name="T0" fmla="*/ 299394 w 38"/>
                <a:gd name="T1" fmla="*/ 239515 h 55"/>
                <a:gd name="T2" fmla="*/ 290840 w 38"/>
                <a:gd name="T3" fmla="*/ 239515 h 55"/>
                <a:gd name="T4" fmla="*/ 273731 w 38"/>
                <a:gd name="T5" fmla="*/ 256623 h 55"/>
                <a:gd name="T6" fmla="*/ 248069 w 38"/>
                <a:gd name="T7" fmla="*/ 256623 h 55"/>
                <a:gd name="T8" fmla="*/ 248069 w 38"/>
                <a:gd name="T9" fmla="*/ 290839 h 55"/>
                <a:gd name="T10" fmla="*/ 222407 w 38"/>
                <a:gd name="T11" fmla="*/ 325055 h 55"/>
                <a:gd name="T12" fmla="*/ 222407 w 38"/>
                <a:gd name="T13" fmla="*/ 359272 h 55"/>
                <a:gd name="T14" fmla="*/ 248069 w 38"/>
                <a:gd name="T15" fmla="*/ 367826 h 55"/>
                <a:gd name="T16" fmla="*/ 265177 w 38"/>
                <a:gd name="T17" fmla="*/ 393488 h 55"/>
                <a:gd name="T18" fmla="*/ 265177 w 38"/>
                <a:gd name="T19" fmla="*/ 419150 h 55"/>
                <a:gd name="T20" fmla="*/ 230961 w 38"/>
                <a:gd name="T21" fmla="*/ 436259 h 55"/>
                <a:gd name="T22" fmla="*/ 222407 w 38"/>
                <a:gd name="T23" fmla="*/ 453367 h 55"/>
                <a:gd name="T24" fmla="*/ 188190 w 38"/>
                <a:gd name="T25" fmla="*/ 470475 h 55"/>
                <a:gd name="T26" fmla="*/ 128312 w 38"/>
                <a:gd name="T27" fmla="*/ 419150 h 55"/>
                <a:gd name="T28" fmla="*/ 128312 w 38"/>
                <a:gd name="T29" fmla="*/ 376380 h 55"/>
                <a:gd name="T30" fmla="*/ 119757 w 38"/>
                <a:gd name="T31" fmla="*/ 316501 h 55"/>
                <a:gd name="T32" fmla="*/ 111203 w 38"/>
                <a:gd name="T33" fmla="*/ 299393 h 55"/>
                <a:gd name="T34" fmla="*/ 42771 w 38"/>
                <a:gd name="T35" fmla="*/ 230960 h 55"/>
                <a:gd name="T36" fmla="*/ 17108 w 38"/>
                <a:gd name="T37" fmla="*/ 230960 h 55"/>
                <a:gd name="T38" fmla="*/ 34216 w 38"/>
                <a:gd name="T39" fmla="*/ 213852 h 55"/>
                <a:gd name="T40" fmla="*/ 59879 w 38"/>
                <a:gd name="T41" fmla="*/ 196744 h 55"/>
                <a:gd name="T42" fmla="*/ 102649 w 38"/>
                <a:gd name="T43" fmla="*/ 196744 h 55"/>
                <a:gd name="T44" fmla="*/ 119757 w 38"/>
                <a:gd name="T45" fmla="*/ 179636 h 55"/>
                <a:gd name="T46" fmla="*/ 145420 w 38"/>
                <a:gd name="T47" fmla="*/ 179636 h 55"/>
                <a:gd name="T48" fmla="*/ 162528 w 38"/>
                <a:gd name="T49" fmla="*/ 153974 h 55"/>
                <a:gd name="T50" fmla="*/ 162528 w 38"/>
                <a:gd name="T51" fmla="*/ 111203 h 55"/>
                <a:gd name="T52" fmla="*/ 171082 w 38"/>
                <a:gd name="T53" fmla="*/ 76987 h 55"/>
                <a:gd name="T54" fmla="*/ 188190 w 38"/>
                <a:gd name="T55" fmla="*/ 51325 h 55"/>
                <a:gd name="T56" fmla="*/ 188190 w 38"/>
                <a:gd name="T57" fmla="*/ 25662 h 55"/>
                <a:gd name="T58" fmla="*/ 213853 w 38"/>
                <a:gd name="T59" fmla="*/ 17108 h 55"/>
                <a:gd name="T60" fmla="*/ 230961 w 38"/>
                <a:gd name="T61" fmla="*/ 0 h 55"/>
                <a:gd name="T62" fmla="*/ 248069 w 38"/>
                <a:gd name="T63" fmla="*/ 0 h 55"/>
                <a:gd name="T64" fmla="*/ 265177 w 38"/>
                <a:gd name="T65" fmla="*/ 25662 h 55"/>
                <a:gd name="T66" fmla="*/ 265177 w 38"/>
                <a:gd name="T67" fmla="*/ 59879 h 55"/>
                <a:gd name="T68" fmla="*/ 239515 w 38"/>
                <a:gd name="T69" fmla="*/ 119757 h 55"/>
                <a:gd name="T70" fmla="*/ 239515 w 38"/>
                <a:gd name="T71" fmla="*/ 136865 h 55"/>
                <a:gd name="T72" fmla="*/ 239515 w 38"/>
                <a:gd name="T73" fmla="*/ 145420 h 55"/>
                <a:gd name="T74" fmla="*/ 282285 w 38"/>
                <a:gd name="T75" fmla="*/ 153974 h 55"/>
                <a:gd name="T76" fmla="*/ 325056 w 38"/>
                <a:gd name="T77" fmla="*/ 188190 h 55"/>
                <a:gd name="T78" fmla="*/ 299394 w 38"/>
                <a:gd name="T79" fmla="*/ 239515 h 55"/>
                <a:gd name="T80" fmla="*/ 0 w 38"/>
                <a:gd name="T81" fmla="*/ 222406 h 55"/>
                <a:gd name="T82" fmla="*/ 0 w 38"/>
                <a:gd name="T83" fmla="*/ 222406 h 55"/>
                <a:gd name="T84" fmla="*/ 17108 w 38"/>
                <a:gd name="T85" fmla="*/ 230960 h 55"/>
                <a:gd name="T86" fmla="*/ 17108 w 38"/>
                <a:gd name="T87" fmla="*/ 230960 h 55"/>
                <a:gd name="T88" fmla="*/ 0 w 38"/>
                <a:gd name="T89" fmla="*/ 222406 h 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8"/>
                <a:gd name="T136" fmla="*/ 0 h 55"/>
                <a:gd name="T137" fmla="*/ 38 w 38"/>
                <a:gd name="T138" fmla="*/ 55 h 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8" h="55">
                  <a:moveTo>
                    <a:pt x="35" y="28"/>
                  </a:moveTo>
                  <a:lnTo>
                    <a:pt x="34" y="28"/>
                  </a:lnTo>
                  <a:lnTo>
                    <a:pt x="32" y="30"/>
                  </a:lnTo>
                  <a:lnTo>
                    <a:pt x="29" y="30"/>
                  </a:lnTo>
                  <a:lnTo>
                    <a:pt x="29" y="34"/>
                  </a:lnTo>
                  <a:lnTo>
                    <a:pt x="26" y="38"/>
                  </a:lnTo>
                  <a:lnTo>
                    <a:pt x="26" y="42"/>
                  </a:lnTo>
                  <a:lnTo>
                    <a:pt x="29" y="43"/>
                  </a:lnTo>
                  <a:lnTo>
                    <a:pt x="31" y="46"/>
                  </a:lnTo>
                  <a:lnTo>
                    <a:pt x="31" y="49"/>
                  </a:lnTo>
                  <a:lnTo>
                    <a:pt x="27" y="51"/>
                  </a:lnTo>
                  <a:lnTo>
                    <a:pt x="26" y="53"/>
                  </a:lnTo>
                  <a:lnTo>
                    <a:pt x="22" y="55"/>
                  </a:lnTo>
                  <a:lnTo>
                    <a:pt x="15" y="49"/>
                  </a:lnTo>
                  <a:lnTo>
                    <a:pt x="15" y="44"/>
                  </a:lnTo>
                  <a:lnTo>
                    <a:pt x="14" y="37"/>
                  </a:lnTo>
                  <a:lnTo>
                    <a:pt x="13" y="35"/>
                  </a:lnTo>
                  <a:lnTo>
                    <a:pt x="5" y="27"/>
                  </a:lnTo>
                  <a:lnTo>
                    <a:pt x="2" y="27"/>
                  </a:lnTo>
                  <a:lnTo>
                    <a:pt x="4" y="25"/>
                  </a:lnTo>
                  <a:lnTo>
                    <a:pt x="7" y="23"/>
                  </a:lnTo>
                  <a:lnTo>
                    <a:pt x="12" y="23"/>
                  </a:lnTo>
                  <a:lnTo>
                    <a:pt x="14" y="21"/>
                  </a:lnTo>
                  <a:lnTo>
                    <a:pt x="17" y="21"/>
                  </a:lnTo>
                  <a:lnTo>
                    <a:pt x="19" y="18"/>
                  </a:lnTo>
                  <a:lnTo>
                    <a:pt x="19" y="13"/>
                  </a:lnTo>
                  <a:lnTo>
                    <a:pt x="20" y="9"/>
                  </a:lnTo>
                  <a:lnTo>
                    <a:pt x="22" y="6"/>
                  </a:lnTo>
                  <a:lnTo>
                    <a:pt x="22" y="3"/>
                  </a:lnTo>
                  <a:lnTo>
                    <a:pt x="25" y="2"/>
                  </a:lnTo>
                  <a:lnTo>
                    <a:pt x="27" y="0"/>
                  </a:lnTo>
                  <a:lnTo>
                    <a:pt x="29" y="0"/>
                  </a:lnTo>
                  <a:lnTo>
                    <a:pt x="31" y="3"/>
                  </a:lnTo>
                  <a:lnTo>
                    <a:pt x="31" y="7"/>
                  </a:lnTo>
                  <a:lnTo>
                    <a:pt x="28" y="14"/>
                  </a:lnTo>
                  <a:lnTo>
                    <a:pt x="28" y="16"/>
                  </a:lnTo>
                  <a:lnTo>
                    <a:pt x="28" y="17"/>
                  </a:lnTo>
                  <a:lnTo>
                    <a:pt x="33" y="18"/>
                  </a:lnTo>
                  <a:lnTo>
                    <a:pt x="38" y="22"/>
                  </a:lnTo>
                  <a:lnTo>
                    <a:pt x="35" y="28"/>
                  </a:lnTo>
                  <a:moveTo>
                    <a:pt x="0" y="26"/>
                  </a:moveTo>
                  <a:lnTo>
                    <a:pt x="0" y="26"/>
                  </a:lnTo>
                  <a:lnTo>
                    <a:pt x="2" y="27"/>
                  </a:lnTo>
                  <a:lnTo>
                    <a:pt x="0" y="26"/>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09" name="Freeform 27"/>
            <p:cNvSpPr>
              <a:spLocks noEditPoints="1"/>
            </p:cNvSpPr>
            <p:nvPr/>
          </p:nvSpPr>
          <p:spPr bwMode="auto">
            <a:xfrm>
              <a:off x="4634483" y="4769192"/>
              <a:ext cx="708274" cy="642465"/>
            </a:xfrm>
            <a:custGeom>
              <a:avLst/>
              <a:gdLst>
                <a:gd name="T0" fmla="*/ 402042 w 75"/>
                <a:gd name="T1" fmla="*/ 34216 h 68"/>
                <a:gd name="T2" fmla="*/ 427705 w 75"/>
                <a:gd name="T3" fmla="*/ 0 h 68"/>
                <a:gd name="T4" fmla="*/ 487583 w 75"/>
                <a:gd name="T5" fmla="*/ 17108 h 68"/>
                <a:gd name="T6" fmla="*/ 496137 w 75"/>
                <a:gd name="T7" fmla="*/ 68433 h 68"/>
                <a:gd name="T8" fmla="*/ 581678 w 75"/>
                <a:gd name="T9" fmla="*/ 136865 h 68"/>
                <a:gd name="T10" fmla="*/ 598787 w 75"/>
                <a:gd name="T11" fmla="*/ 205298 h 68"/>
                <a:gd name="T12" fmla="*/ 564570 w 75"/>
                <a:gd name="T13" fmla="*/ 239514 h 68"/>
                <a:gd name="T14" fmla="*/ 530354 w 75"/>
                <a:gd name="T15" fmla="*/ 248069 h 68"/>
                <a:gd name="T16" fmla="*/ 556016 w 75"/>
                <a:gd name="T17" fmla="*/ 273731 h 68"/>
                <a:gd name="T18" fmla="*/ 598787 w 75"/>
                <a:gd name="T19" fmla="*/ 256623 h 68"/>
                <a:gd name="T20" fmla="*/ 624449 w 75"/>
                <a:gd name="T21" fmla="*/ 367826 h 68"/>
                <a:gd name="T22" fmla="*/ 641557 w 75"/>
                <a:gd name="T23" fmla="*/ 402042 h 68"/>
                <a:gd name="T24" fmla="*/ 581678 w 75"/>
                <a:gd name="T25" fmla="*/ 419150 h 68"/>
                <a:gd name="T26" fmla="*/ 487583 w 75"/>
                <a:gd name="T27" fmla="*/ 496137 h 68"/>
                <a:gd name="T28" fmla="*/ 410596 w 75"/>
                <a:gd name="T29" fmla="*/ 479029 h 68"/>
                <a:gd name="T30" fmla="*/ 367826 w 75"/>
                <a:gd name="T31" fmla="*/ 461921 h 68"/>
                <a:gd name="T32" fmla="*/ 359272 w 75"/>
                <a:gd name="T33" fmla="*/ 487583 h 68"/>
                <a:gd name="T34" fmla="*/ 290839 w 75"/>
                <a:gd name="T35" fmla="*/ 556016 h 68"/>
                <a:gd name="T36" fmla="*/ 248069 w 75"/>
                <a:gd name="T37" fmla="*/ 564570 h 68"/>
                <a:gd name="T38" fmla="*/ 153974 w 75"/>
                <a:gd name="T39" fmla="*/ 521799 h 68"/>
                <a:gd name="T40" fmla="*/ 102649 w 75"/>
                <a:gd name="T41" fmla="*/ 564570 h 68"/>
                <a:gd name="T42" fmla="*/ 111203 w 75"/>
                <a:gd name="T43" fmla="*/ 513245 h 68"/>
                <a:gd name="T44" fmla="*/ 94095 w 75"/>
                <a:gd name="T45" fmla="*/ 470475 h 68"/>
                <a:gd name="T46" fmla="*/ 68433 w 75"/>
                <a:gd name="T47" fmla="*/ 436258 h 68"/>
                <a:gd name="T48" fmla="*/ 94095 w 75"/>
                <a:gd name="T49" fmla="*/ 342164 h 68"/>
                <a:gd name="T50" fmla="*/ 42770 w 75"/>
                <a:gd name="T51" fmla="*/ 325055 h 68"/>
                <a:gd name="T52" fmla="*/ 8554 w 75"/>
                <a:gd name="T53" fmla="*/ 325055 h 68"/>
                <a:gd name="T54" fmla="*/ 0 w 75"/>
                <a:gd name="T55" fmla="*/ 290839 h 68"/>
                <a:gd name="T56" fmla="*/ 25662 w 75"/>
                <a:gd name="T57" fmla="*/ 239514 h 68"/>
                <a:gd name="T58" fmla="*/ 94095 w 75"/>
                <a:gd name="T59" fmla="*/ 222406 h 68"/>
                <a:gd name="T60" fmla="*/ 119757 w 75"/>
                <a:gd name="T61" fmla="*/ 239514 h 68"/>
                <a:gd name="T62" fmla="*/ 162528 w 75"/>
                <a:gd name="T63" fmla="*/ 222406 h 68"/>
                <a:gd name="T64" fmla="*/ 171082 w 75"/>
                <a:gd name="T65" fmla="*/ 162528 h 68"/>
                <a:gd name="T66" fmla="*/ 196744 w 75"/>
                <a:gd name="T67" fmla="*/ 205298 h 68"/>
                <a:gd name="T68" fmla="*/ 273731 w 75"/>
                <a:gd name="T69" fmla="*/ 188190 h 68"/>
                <a:gd name="T70" fmla="*/ 230960 w 75"/>
                <a:gd name="T71" fmla="*/ 128311 h 68"/>
                <a:gd name="T72" fmla="*/ 205298 w 75"/>
                <a:gd name="T73" fmla="*/ 111203 h 68"/>
                <a:gd name="T74" fmla="*/ 222406 w 75"/>
                <a:gd name="T75" fmla="*/ 76987 h 68"/>
                <a:gd name="T76" fmla="*/ 273731 w 75"/>
                <a:gd name="T77" fmla="*/ 102649 h 68"/>
                <a:gd name="T78" fmla="*/ 333610 w 75"/>
                <a:gd name="T79" fmla="*/ 94095 h 68"/>
                <a:gd name="T80" fmla="*/ 111203 w 75"/>
                <a:gd name="T81" fmla="*/ 581678 h 68"/>
                <a:gd name="T82" fmla="*/ 102649 w 75"/>
                <a:gd name="T83" fmla="*/ 573124 h 6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5"/>
                <a:gd name="T127" fmla="*/ 0 h 68"/>
                <a:gd name="T128" fmla="*/ 75 w 75"/>
                <a:gd name="T129" fmla="*/ 68 h 6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5" h="68">
                  <a:moveTo>
                    <a:pt x="39" y="11"/>
                  </a:moveTo>
                  <a:lnTo>
                    <a:pt x="47" y="4"/>
                  </a:lnTo>
                  <a:lnTo>
                    <a:pt x="48" y="1"/>
                  </a:lnTo>
                  <a:lnTo>
                    <a:pt x="50" y="0"/>
                  </a:lnTo>
                  <a:lnTo>
                    <a:pt x="54" y="0"/>
                  </a:lnTo>
                  <a:lnTo>
                    <a:pt x="57" y="2"/>
                  </a:lnTo>
                  <a:lnTo>
                    <a:pt x="58" y="6"/>
                  </a:lnTo>
                  <a:lnTo>
                    <a:pt x="58" y="8"/>
                  </a:lnTo>
                  <a:lnTo>
                    <a:pt x="66" y="16"/>
                  </a:lnTo>
                  <a:lnTo>
                    <a:pt x="68" y="16"/>
                  </a:lnTo>
                  <a:lnTo>
                    <a:pt x="70" y="21"/>
                  </a:lnTo>
                  <a:lnTo>
                    <a:pt x="70" y="24"/>
                  </a:lnTo>
                  <a:lnTo>
                    <a:pt x="68" y="26"/>
                  </a:lnTo>
                  <a:lnTo>
                    <a:pt x="66" y="28"/>
                  </a:lnTo>
                  <a:lnTo>
                    <a:pt x="64" y="28"/>
                  </a:lnTo>
                  <a:lnTo>
                    <a:pt x="62" y="29"/>
                  </a:lnTo>
                  <a:lnTo>
                    <a:pt x="62" y="32"/>
                  </a:lnTo>
                  <a:lnTo>
                    <a:pt x="65" y="32"/>
                  </a:lnTo>
                  <a:lnTo>
                    <a:pt x="67" y="30"/>
                  </a:lnTo>
                  <a:lnTo>
                    <a:pt x="70" y="30"/>
                  </a:lnTo>
                  <a:lnTo>
                    <a:pt x="70" y="40"/>
                  </a:lnTo>
                  <a:lnTo>
                    <a:pt x="73" y="43"/>
                  </a:lnTo>
                  <a:lnTo>
                    <a:pt x="74" y="45"/>
                  </a:lnTo>
                  <a:lnTo>
                    <a:pt x="75" y="47"/>
                  </a:lnTo>
                  <a:lnTo>
                    <a:pt x="73" y="47"/>
                  </a:lnTo>
                  <a:lnTo>
                    <a:pt x="68" y="49"/>
                  </a:lnTo>
                  <a:lnTo>
                    <a:pt x="65" y="52"/>
                  </a:lnTo>
                  <a:lnTo>
                    <a:pt x="57" y="58"/>
                  </a:lnTo>
                  <a:lnTo>
                    <a:pt x="51" y="58"/>
                  </a:lnTo>
                  <a:lnTo>
                    <a:pt x="48" y="56"/>
                  </a:lnTo>
                  <a:lnTo>
                    <a:pt x="45" y="54"/>
                  </a:lnTo>
                  <a:lnTo>
                    <a:pt x="43" y="54"/>
                  </a:lnTo>
                  <a:lnTo>
                    <a:pt x="42" y="55"/>
                  </a:lnTo>
                  <a:lnTo>
                    <a:pt x="42" y="57"/>
                  </a:lnTo>
                  <a:lnTo>
                    <a:pt x="39" y="59"/>
                  </a:lnTo>
                  <a:lnTo>
                    <a:pt x="34" y="65"/>
                  </a:lnTo>
                  <a:lnTo>
                    <a:pt x="31" y="66"/>
                  </a:lnTo>
                  <a:lnTo>
                    <a:pt x="29" y="66"/>
                  </a:lnTo>
                  <a:lnTo>
                    <a:pt x="23" y="61"/>
                  </a:lnTo>
                  <a:lnTo>
                    <a:pt x="18" y="61"/>
                  </a:lnTo>
                  <a:lnTo>
                    <a:pt x="15" y="62"/>
                  </a:lnTo>
                  <a:lnTo>
                    <a:pt x="12" y="66"/>
                  </a:lnTo>
                  <a:lnTo>
                    <a:pt x="12" y="61"/>
                  </a:lnTo>
                  <a:lnTo>
                    <a:pt x="13" y="60"/>
                  </a:lnTo>
                  <a:lnTo>
                    <a:pt x="13" y="55"/>
                  </a:lnTo>
                  <a:lnTo>
                    <a:pt x="11" y="55"/>
                  </a:lnTo>
                  <a:lnTo>
                    <a:pt x="8" y="53"/>
                  </a:lnTo>
                  <a:lnTo>
                    <a:pt x="8" y="51"/>
                  </a:lnTo>
                  <a:lnTo>
                    <a:pt x="11" y="43"/>
                  </a:lnTo>
                  <a:lnTo>
                    <a:pt x="11" y="40"/>
                  </a:lnTo>
                  <a:lnTo>
                    <a:pt x="10" y="38"/>
                  </a:lnTo>
                  <a:lnTo>
                    <a:pt x="5" y="38"/>
                  </a:lnTo>
                  <a:lnTo>
                    <a:pt x="4" y="39"/>
                  </a:lnTo>
                  <a:lnTo>
                    <a:pt x="1" y="38"/>
                  </a:lnTo>
                  <a:lnTo>
                    <a:pt x="1" y="35"/>
                  </a:lnTo>
                  <a:lnTo>
                    <a:pt x="0" y="34"/>
                  </a:lnTo>
                  <a:lnTo>
                    <a:pt x="0" y="31"/>
                  </a:lnTo>
                  <a:lnTo>
                    <a:pt x="3" y="28"/>
                  </a:lnTo>
                  <a:lnTo>
                    <a:pt x="8" y="26"/>
                  </a:lnTo>
                  <a:lnTo>
                    <a:pt x="11" y="26"/>
                  </a:lnTo>
                  <a:lnTo>
                    <a:pt x="12" y="27"/>
                  </a:lnTo>
                  <a:lnTo>
                    <a:pt x="14" y="28"/>
                  </a:lnTo>
                  <a:lnTo>
                    <a:pt x="17" y="28"/>
                  </a:lnTo>
                  <a:lnTo>
                    <a:pt x="19" y="26"/>
                  </a:lnTo>
                  <a:lnTo>
                    <a:pt x="20" y="24"/>
                  </a:lnTo>
                  <a:lnTo>
                    <a:pt x="20" y="19"/>
                  </a:lnTo>
                  <a:lnTo>
                    <a:pt x="20" y="22"/>
                  </a:lnTo>
                  <a:lnTo>
                    <a:pt x="23" y="24"/>
                  </a:lnTo>
                  <a:lnTo>
                    <a:pt x="31" y="25"/>
                  </a:lnTo>
                  <a:lnTo>
                    <a:pt x="32" y="22"/>
                  </a:lnTo>
                  <a:lnTo>
                    <a:pt x="32" y="18"/>
                  </a:lnTo>
                  <a:lnTo>
                    <a:pt x="27" y="15"/>
                  </a:lnTo>
                  <a:lnTo>
                    <a:pt x="25" y="15"/>
                  </a:lnTo>
                  <a:lnTo>
                    <a:pt x="24" y="13"/>
                  </a:lnTo>
                  <a:lnTo>
                    <a:pt x="24" y="10"/>
                  </a:lnTo>
                  <a:lnTo>
                    <a:pt x="26" y="9"/>
                  </a:lnTo>
                  <a:lnTo>
                    <a:pt x="28" y="9"/>
                  </a:lnTo>
                  <a:lnTo>
                    <a:pt x="32" y="12"/>
                  </a:lnTo>
                  <a:lnTo>
                    <a:pt x="37" y="12"/>
                  </a:lnTo>
                  <a:lnTo>
                    <a:pt x="39" y="11"/>
                  </a:lnTo>
                  <a:moveTo>
                    <a:pt x="13" y="68"/>
                  </a:moveTo>
                  <a:lnTo>
                    <a:pt x="13" y="68"/>
                  </a:lnTo>
                  <a:lnTo>
                    <a:pt x="12" y="67"/>
                  </a:lnTo>
                  <a:lnTo>
                    <a:pt x="13" y="68"/>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10" name="Freeform 28"/>
            <p:cNvSpPr/>
            <p:nvPr/>
          </p:nvSpPr>
          <p:spPr bwMode="auto">
            <a:xfrm>
              <a:off x="4842243" y="4362927"/>
              <a:ext cx="538288" cy="557433"/>
            </a:xfrm>
            <a:custGeom>
              <a:avLst/>
              <a:gdLst>
                <a:gd name="T0" fmla="*/ 325055 w 57"/>
                <a:gd name="T1" fmla="*/ 8554 h 59"/>
                <a:gd name="T2" fmla="*/ 376380 w 57"/>
                <a:gd name="T3" fmla="*/ 59879 h 59"/>
                <a:gd name="T4" fmla="*/ 410596 w 57"/>
                <a:gd name="T5" fmla="*/ 59879 h 59"/>
                <a:gd name="T6" fmla="*/ 444813 w 57"/>
                <a:gd name="T7" fmla="*/ 85541 h 59"/>
                <a:gd name="T8" fmla="*/ 487583 w 57"/>
                <a:gd name="T9" fmla="*/ 128311 h 59"/>
                <a:gd name="T10" fmla="*/ 487583 w 57"/>
                <a:gd name="T11" fmla="*/ 153974 h 59"/>
                <a:gd name="T12" fmla="*/ 470475 w 57"/>
                <a:gd name="T13" fmla="*/ 162528 h 59"/>
                <a:gd name="T14" fmla="*/ 410596 w 57"/>
                <a:gd name="T15" fmla="*/ 205298 h 59"/>
                <a:gd name="T16" fmla="*/ 333609 w 57"/>
                <a:gd name="T17" fmla="*/ 205298 h 59"/>
                <a:gd name="T18" fmla="*/ 307947 w 57"/>
                <a:gd name="T19" fmla="*/ 213852 h 59"/>
                <a:gd name="T20" fmla="*/ 299393 w 57"/>
                <a:gd name="T21" fmla="*/ 230960 h 59"/>
                <a:gd name="T22" fmla="*/ 316501 w 57"/>
                <a:gd name="T23" fmla="*/ 239514 h 59"/>
                <a:gd name="T24" fmla="*/ 307947 w 57"/>
                <a:gd name="T25" fmla="*/ 256623 h 59"/>
                <a:gd name="T26" fmla="*/ 299393 w 57"/>
                <a:gd name="T27" fmla="*/ 265177 h 59"/>
                <a:gd name="T28" fmla="*/ 299393 w 57"/>
                <a:gd name="T29" fmla="*/ 290839 h 59"/>
                <a:gd name="T30" fmla="*/ 316501 w 57"/>
                <a:gd name="T31" fmla="*/ 307947 h 59"/>
                <a:gd name="T32" fmla="*/ 359272 w 57"/>
                <a:gd name="T33" fmla="*/ 342163 h 59"/>
                <a:gd name="T34" fmla="*/ 384934 w 57"/>
                <a:gd name="T35" fmla="*/ 384934 h 59"/>
                <a:gd name="T36" fmla="*/ 393488 w 57"/>
                <a:gd name="T37" fmla="*/ 402042 h 59"/>
                <a:gd name="T38" fmla="*/ 393488 w 57"/>
                <a:gd name="T39" fmla="*/ 504691 h 59"/>
                <a:gd name="T40" fmla="*/ 376380 w 57"/>
                <a:gd name="T41" fmla="*/ 504691 h 59"/>
                <a:gd name="T42" fmla="*/ 307947 w 57"/>
                <a:gd name="T43" fmla="*/ 436258 h 59"/>
                <a:gd name="T44" fmla="*/ 307947 w 57"/>
                <a:gd name="T45" fmla="*/ 419150 h 59"/>
                <a:gd name="T46" fmla="*/ 299393 w 57"/>
                <a:gd name="T47" fmla="*/ 384934 h 59"/>
                <a:gd name="T48" fmla="*/ 273731 w 57"/>
                <a:gd name="T49" fmla="*/ 367826 h 59"/>
                <a:gd name="T50" fmla="*/ 239514 w 57"/>
                <a:gd name="T51" fmla="*/ 367826 h 59"/>
                <a:gd name="T52" fmla="*/ 222406 w 57"/>
                <a:gd name="T53" fmla="*/ 376380 h 59"/>
                <a:gd name="T54" fmla="*/ 213852 w 57"/>
                <a:gd name="T55" fmla="*/ 402042 h 59"/>
                <a:gd name="T56" fmla="*/ 145420 w 57"/>
                <a:gd name="T57" fmla="*/ 461921 h 59"/>
                <a:gd name="T58" fmla="*/ 128311 w 57"/>
                <a:gd name="T59" fmla="*/ 470475 h 59"/>
                <a:gd name="T60" fmla="*/ 85541 w 57"/>
                <a:gd name="T61" fmla="*/ 470475 h 59"/>
                <a:gd name="T62" fmla="*/ 51325 w 57"/>
                <a:gd name="T63" fmla="*/ 444812 h 59"/>
                <a:gd name="T64" fmla="*/ 34216 w 57"/>
                <a:gd name="T65" fmla="*/ 444812 h 59"/>
                <a:gd name="T66" fmla="*/ 51325 w 57"/>
                <a:gd name="T67" fmla="*/ 427704 h 59"/>
                <a:gd name="T68" fmla="*/ 51325 w 57"/>
                <a:gd name="T69" fmla="*/ 384934 h 59"/>
                <a:gd name="T70" fmla="*/ 0 w 57"/>
                <a:gd name="T71" fmla="*/ 342163 h 59"/>
                <a:gd name="T72" fmla="*/ 8554 w 57"/>
                <a:gd name="T73" fmla="*/ 230960 h 59"/>
                <a:gd name="T74" fmla="*/ 0 w 57"/>
                <a:gd name="T75" fmla="*/ 205298 h 59"/>
                <a:gd name="T76" fmla="*/ 0 w 57"/>
                <a:gd name="T77" fmla="*/ 188190 h 59"/>
                <a:gd name="T78" fmla="*/ 0 w 57"/>
                <a:gd name="T79" fmla="*/ 171082 h 59"/>
                <a:gd name="T80" fmla="*/ 17108 w 57"/>
                <a:gd name="T81" fmla="*/ 179636 h 59"/>
                <a:gd name="T82" fmla="*/ 76987 w 57"/>
                <a:gd name="T83" fmla="*/ 230960 h 59"/>
                <a:gd name="T84" fmla="*/ 111203 w 57"/>
                <a:gd name="T85" fmla="*/ 222406 h 59"/>
                <a:gd name="T86" fmla="*/ 153974 w 57"/>
                <a:gd name="T87" fmla="*/ 188190 h 59"/>
                <a:gd name="T88" fmla="*/ 171082 w 57"/>
                <a:gd name="T89" fmla="*/ 145419 h 59"/>
                <a:gd name="T90" fmla="*/ 196744 w 57"/>
                <a:gd name="T91" fmla="*/ 94095 h 59"/>
                <a:gd name="T92" fmla="*/ 213852 w 57"/>
                <a:gd name="T93" fmla="*/ 76987 h 59"/>
                <a:gd name="T94" fmla="*/ 222406 w 57"/>
                <a:gd name="T95" fmla="*/ 17108 h 59"/>
                <a:gd name="T96" fmla="*/ 256623 w 57"/>
                <a:gd name="T97" fmla="*/ 0 h 59"/>
                <a:gd name="T98" fmla="*/ 307947 w 57"/>
                <a:gd name="T99" fmla="*/ 0 h 59"/>
                <a:gd name="T100" fmla="*/ 325055 w 57"/>
                <a:gd name="T101" fmla="*/ 8554 h 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7"/>
                <a:gd name="T154" fmla="*/ 0 h 59"/>
                <a:gd name="T155" fmla="*/ 57 w 57"/>
                <a:gd name="T156" fmla="*/ 59 h 5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7" h="59">
                  <a:moveTo>
                    <a:pt x="38" y="1"/>
                  </a:moveTo>
                  <a:lnTo>
                    <a:pt x="44" y="7"/>
                  </a:lnTo>
                  <a:lnTo>
                    <a:pt x="48" y="7"/>
                  </a:lnTo>
                  <a:lnTo>
                    <a:pt x="52" y="10"/>
                  </a:lnTo>
                  <a:lnTo>
                    <a:pt x="57" y="15"/>
                  </a:lnTo>
                  <a:lnTo>
                    <a:pt x="57" y="18"/>
                  </a:lnTo>
                  <a:lnTo>
                    <a:pt x="55" y="19"/>
                  </a:lnTo>
                  <a:lnTo>
                    <a:pt x="48" y="24"/>
                  </a:lnTo>
                  <a:lnTo>
                    <a:pt x="39" y="24"/>
                  </a:lnTo>
                  <a:lnTo>
                    <a:pt x="36" y="25"/>
                  </a:lnTo>
                  <a:lnTo>
                    <a:pt x="35" y="27"/>
                  </a:lnTo>
                  <a:lnTo>
                    <a:pt x="37" y="28"/>
                  </a:lnTo>
                  <a:lnTo>
                    <a:pt x="36" y="30"/>
                  </a:lnTo>
                  <a:lnTo>
                    <a:pt x="35" y="31"/>
                  </a:lnTo>
                  <a:lnTo>
                    <a:pt x="35" y="34"/>
                  </a:lnTo>
                  <a:lnTo>
                    <a:pt x="37" y="36"/>
                  </a:lnTo>
                  <a:lnTo>
                    <a:pt x="42" y="40"/>
                  </a:lnTo>
                  <a:lnTo>
                    <a:pt x="45" y="45"/>
                  </a:lnTo>
                  <a:lnTo>
                    <a:pt x="46" y="47"/>
                  </a:lnTo>
                  <a:lnTo>
                    <a:pt x="46" y="59"/>
                  </a:lnTo>
                  <a:lnTo>
                    <a:pt x="44" y="59"/>
                  </a:lnTo>
                  <a:lnTo>
                    <a:pt x="36" y="51"/>
                  </a:lnTo>
                  <a:lnTo>
                    <a:pt x="36" y="49"/>
                  </a:lnTo>
                  <a:lnTo>
                    <a:pt x="35" y="45"/>
                  </a:lnTo>
                  <a:lnTo>
                    <a:pt x="32" y="43"/>
                  </a:lnTo>
                  <a:lnTo>
                    <a:pt x="28" y="43"/>
                  </a:lnTo>
                  <a:lnTo>
                    <a:pt x="26" y="44"/>
                  </a:lnTo>
                  <a:lnTo>
                    <a:pt x="25" y="47"/>
                  </a:lnTo>
                  <a:lnTo>
                    <a:pt x="17" y="54"/>
                  </a:lnTo>
                  <a:lnTo>
                    <a:pt x="15" y="55"/>
                  </a:lnTo>
                  <a:lnTo>
                    <a:pt x="10" y="55"/>
                  </a:lnTo>
                  <a:lnTo>
                    <a:pt x="6" y="52"/>
                  </a:lnTo>
                  <a:lnTo>
                    <a:pt x="4" y="52"/>
                  </a:lnTo>
                  <a:lnTo>
                    <a:pt x="6" y="50"/>
                  </a:lnTo>
                  <a:lnTo>
                    <a:pt x="6" y="45"/>
                  </a:lnTo>
                  <a:lnTo>
                    <a:pt x="0" y="40"/>
                  </a:lnTo>
                  <a:lnTo>
                    <a:pt x="1" y="27"/>
                  </a:lnTo>
                  <a:lnTo>
                    <a:pt x="0" y="24"/>
                  </a:lnTo>
                  <a:lnTo>
                    <a:pt x="0" y="22"/>
                  </a:lnTo>
                  <a:lnTo>
                    <a:pt x="0" y="20"/>
                  </a:lnTo>
                  <a:lnTo>
                    <a:pt x="2" y="21"/>
                  </a:lnTo>
                  <a:lnTo>
                    <a:pt x="9" y="27"/>
                  </a:lnTo>
                  <a:lnTo>
                    <a:pt x="13" y="26"/>
                  </a:lnTo>
                  <a:lnTo>
                    <a:pt x="18" y="22"/>
                  </a:lnTo>
                  <a:lnTo>
                    <a:pt x="20" y="17"/>
                  </a:lnTo>
                  <a:lnTo>
                    <a:pt x="23" y="11"/>
                  </a:lnTo>
                  <a:lnTo>
                    <a:pt x="25" y="9"/>
                  </a:lnTo>
                  <a:lnTo>
                    <a:pt x="26" y="2"/>
                  </a:lnTo>
                  <a:lnTo>
                    <a:pt x="30" y="0"/>
                  </a:lnTo>
                  <a:lnTo>
                    <a:pt x="36" y="0"/>
                  </a:lnTo>
                  <a:lnTo>
                    <a:pt x="38" y="1"/>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11" name="Freeform 29"/>
            <p:cNvSpPr/>
            <p:nvPr/>
          </p:nvSpPr>
          <p:spPr bwMode="auto">
            <a:xfrm>
              <a:off x="4870575" y="3399229"/>
              <a:ext cx="576063" cy="1029834"/>
            </a:xfrm>
            <a:custGeom>
              <a:avLst/>
              <a:gdLst>
                <a:gd name="T0" fmla="*/ 453367 w 61"/>
                <a:gd name="T1" fmla="*/ 153974 h 109"/>
                <a:gd name="T2" fmla="*/ 470475 w 61"/>
                <a:gd name="T3" fmla="*/ 230960 h 109"/>
                <a:gd name="T4" fmla="*/ 427705 w 61"/>
                <a:gd name="T5" fmla="*/ 316501 h 109"/>
                <a:gd name="T6" fmla="*/ 444813 w 61"/>
                <a:gd name="T7" fmla="*/ 427705 h 109"/>
                <a:gd name="T8" fmla="*/ 436259 w 61"/>
                <a:gd name="T9" fmla="*/ 547462 h 109"/>
                <a:gd name="T10" fmla="*/ 461921 w 61"/>
                <a:gd name="T11" fmla="*/ 633003 h 109"/>
                <a:gd name="T12" fmla="*/ 521800 w 61"/>
                <a:gd name="T13" fmla="*/ 727098 h 109"/>
                <a:gd name="T14" fmla="*/ 521800 w 61"/>
                <a:gd name="T15" fmla="*/ 769868 h 109"/>
                <a:gd name="T16" fmla="*/ 384934 w 61"/>
                <a:gd name="T17" fmla="*/ 769868 h 109"/>
                <a:gd name="T18" fmla="*/ 427705 w 61"/>
                <a:gd name="T19" fmla="*/ 812639 h 109"/>
                <a:gd name="T20" fmla="*/ 410597 w 61"/>
                <a:gd name="T21" fmla="*/ 838301 h 109"/>
                <a:gd name="T22" fmla="*/ 376380 w 61"/>
                <a:gd name="T23" fmla="*/ 923842 h 109"/>
                <a:gd name="T24" fmla="*/ 350718 w 61"/>
                <a:gd name="T25" fmla="*/ 932396 h 109"/>
                <a:gd name="T26" fmla="*/ 282285 w 61"/>
                <a:gd name="T27" fmla="*/ 872517 h 109"/>
                <a:gd name="T28" fmla="*/ 196744 w 61"/>
                <a:gd name="T29" fmla="*/ 889626 h 109"/>
                <a:gd name="T30" fmla="*/ 136866 w 61"/>
                <a:gd name="T31" fmla="*/ 863963 h 109"/>
                <a:gd name="T32" fmla="*/ 68433 w 61"/>
                <a:gd name="T33" fmla="*/ 838301 h 109"/>
                <a:gd name="T34" fmla="*/ 17108 w 61"/>
                <a:gd name="T35" fmla="*/ 821193 h 109"/>
                <a:gd name="T36" fmla="*/ 25662 w 61"/>
                <a:gd name="T37" fmla="*/ 769868 h 109"/>
                <a:gd name="T38" fmla="*/ 17108 w 61"/>
                <a:gd name="T39" fmla="*/ 727098 h 109"/>
                <a:gd name="T40" fmla="*/ 76987 w 61"/>
                <a:gd name="T41" fmla="*/ 658665 h 109"/>
                <a:gd name="T42" fmla="*/ 51325 w 61"/>
                <a:gd name="T43" fmla="*/ 573124 h 109"/>
                <a:gd name="T44" fmla="*/ 111203 w 61"/>
                <a:gd name="T45" fmla="*/ 547462 h 109"/>
                <a:gd name="T46" fmla="*/ 162528 w 61"/>
                <a:gd name="T47" fmla="*/ 573124 h 109"/>
                <a:gd name="T48" fmla="*/ 188190 w 61"/>
                <a:gd name="T49" fmla="*/ 530354 h 109"/>
                <a:gd name="T50" fmla="*/ 222407 w 61"/>
                <a:gd name="T51" fmla="*/ 513245 h 109"/>
                <a:gd name="T52" fmla="*/ 256623 w 61"/>
                <a:gd name="T53" fmla="*/ 521800 h 109"/>
                <a:gd name="T54" fmla="*/ 265177 w 61"/>
                <a:gd name="T55" fmla="*/ 453367 h 109"/>
                <a:gd name="T56" fmla="*/ 273731 w 61"/>
                <a:gd name="T57" fmla="*/ 402042 h 109"/>
                <a:gd name="T58" fmla="*/ 256623 w 61"/>
                <a:gd name="T59" fmla="*/ 393488 h 109"/>
                <a:gd name="T60" fmla="*/ 136866 w 61"/>
                <a:gd name="T61" fmla="*/ 333610 h 109"/>
                <a:gd name="T62" fmla="*/ 145420 w 61"/>
                <a:gd name="T63" fmla="*/ 290839 h 109"/>
                <a:gd name="T64" fmla="*/ 136866 w 61"/>
                <a:gd name="T65" fmla="*/ 273731 h 109"/>
                <a:gd name="T66" fmla="*/ 230961 w 61"/>
                <a:gd name="T67" fmla="*/ 230960 h 109"/>
                <a:gd name="T68" fmla="*/ 290839 w 61"/>
                <a:gd name="T69" fmla="*/ 136865 h 109"/>
                <a:gd name="T70" fmla="*/ 333610 w 61"/>
                <a:gd name="T71" fmla="*/ 85541 h 109"/>
                <a:gd name="T72" fmla="*/ 384934 w 61"/>
                <a:gd name="T73" fmla="*/ 42770 h 109"/>
                <a:gd name="T74" fmla="*/ 419151 w 61"/>
                <a:gd name="T75" fmla="*/ 8554 h 109"/>
                <a:gd name="T76" fmla="*/ 444813 w 61"/>
                <a:gd name="T77" fmla="*/ 17108 h 109"/>
                <a:gd name="T78" fmla="*/ 479030 w 61"/>
                <a:gd name="T79" fmla="*/ 0 h 109"/>
                <a:gd name="T80" fmla="*/ 496138 w 61"/>
                <a:gd name="T81" fmla="*/ 42770 h 109"/>
                <a:gd name="T82" fmla="*/ 479030 w 61"/>
                <a:gd name="T83" fmla="*/ 111203 h 10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
                <a:gd name="T127" fmla="*/ 0 h 109"/>
                <a:gd name="T128" fmla="*/ 61 w 61"/>
                <a:gd name="T129" fmla="*/ 109 h 10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 h="109">
                  <a:moveTo>
                    <a:pt x="56" y="13"/>
                  </a:moveTo>
                  <a:lnTo>
                    <a:pt x="53" y="18"/>
                  </a:lnTo>
                  <a:lnTo>
                    <a:pt x="53" y="22"/>
                  </a:lnTo>
                  <a:lnTo>
                    <a:pt x="55" y="27"/>
                  </a:lnTo>
                  <a:lnTo>
                    <a:pt x="53" y="33"/>
                  </a:lnTo>
                  <a:lnTo>
                    <a:pt x="50" y="37"/>
                  </a:lnTo>
                  <a:lnTo>
                    <a:pt x="51" y="43"/>
                  </a:lnTo>
                  <a:lnTo>
                    <a:pt x="52" y="50"/>
                  </a:lnTo>
                  <a:lnTo>
                    <a:pt x="52" y="57"/>
                  </a:lnTo>
                  <a:lnTo>
                    <a:pt x="51" y="64"/>
                  </a:lnTo>
                  <a:lnTo>
                    <a:pt x="55" y="69"/>
                  </a:lnTo>
                  <a:lnTo>
                    <a:pt x="54" y="74"/>
                  </a:lnTo>
                  <a:lnTo>
                    <a:pt x="58" y="81"/>
                  </a:lnTo>
                  <a:lnTo>
                    <a:pt x="61" y="85"/>
                  </a:lnTo>
                  <a:lnTo>
                    <a:pt x="61" y="88"/>
                  </a:lnTo>
                  <a:lnTo>
                    <a:pt x="61" y="90"/>
                  </a:lnTo>
                  <a:lnTo>
                    <a:pt x="45" y="89"/>
                  </a:lnTo>
                  <a:lnTo>
                    <a:pt x="45" y="90"/>
                  </a:lnTo>
                  <a:lnTo>
                    <a:pt x="48" y="92"/>
                  </a:lnTo>
                  <a:lnTo>
                    <a:pt x="50" y="95"/>
                  </a:lnTo>
                  <a:lnTo>
                    <a:pt x="50" y="97"/>
                  </a:lnTo>
                  <a:lnTo>
                    <a:pt x="48" y="98"/>
                  </a:lnTo>
                  <a:lnTo>
                    <a:pt x="44" y="101"/>
                  </a:lnTo>
                  <a:lnTo>
                    <a:pt x="44" y="108"/>
                  </a:lnTo>
                  <a:lnTo>
                    <a:pt x="45" y="109"/>
                  </a:lnTo>
                  <a:lnTo>
                    <a:pt x="41" y="109"/>
                  </a:lnTo>
                  <a:lnTo>
                    <a:pt x="35" y="103"/>
                  </a:lnTo>
                  <a:lnTo>
                    <a:pt x="33" y="102"/>
                  </a:lnTo>
                  <a:lnTo>
                    <a:pt x="27" y="102"/>
                  </a:lnTo>
                  <a:lnTo>
                    <a:pt x="23" y="104"/>
                  </a:lnTo>
                  <a:lnTo>
                    <a:pt x="19" y="101"/>
                  </a:lnTo>
                  <a:lnTo>
                    <a:pt x="16" y="101"/>
                  </a:lnTo>
                  <a:lnTo>
                    <a:pt x="13" y="98"/>
                  </a:lnTo>
                  <a:lnTo>
                    <a:pt x="8" y="98"/>
                  </a:lnTo>
                  <a:lnTo>
                    <a:pt x="4" y="97"/>
                  </a:lnTo>
                  <a:lnTo>
                    <a:pt x="2" y="96"/>
                  </a:lnTo>
                  <a:lnTo>
                    <a:pt x="3" y="93"/>
                  </a:lnTo>
                  <a:lnTo>
                    <a:pt x="3" y="90"/>
                  </a:lnTo>
                  <a:lnTo>
                    <a:pt x="0" y="88"/>
                  </a:lnTo>
                  <a:lnTo>
                    <a:pt x="2" y="85"/>
                  </a:lnTo>
                  <a:lnTo>
                    <a:pt x="9" y="85"/>
                  </a:lnTo>
                  <a:lnTo>
                    <a:pt x="9" y="77"/>
                  </a:lnTo>
                  <a:lnTo>
                    <a:pt x="7" y="72"/>
                  </a:lnTo>
                  <a:lnTo>
                    <a:pt x="6" y="67"/>
                  </a:lnTo>
                  <a:lnTo>
                    <a:pt x="9" y="64"/>
                  </a:lnTo>
                  <a:lnTo>
                    <a:pt x="13" y="64"/>
                  </a:lnTo>
                  <a:lnTo>
                    <a:pt x="16" y="64"/>
                  </a:lnTo>
                  <a:lnTo>
                    <a:pt x="19" y="67"/>
                  </a:lnTo>
                  <a:lnTo>
                    <a:pt x="22" y="67"/>
                  </a:lnTo>
                  <a:lnTo>
                    <a:pt x="22" y="62"/>
                  </a:lnTo>
                  <a:lnTo>
                    <a:pt x="23" y="60"/>
                  </a:lnTo>
                  <a:lnTo>
                    <a:pt x="26" y="60"/>
                  </a:lnTo>
                  <a:lnTo>
                    <a:pt x="28" y="61"/>
                  </a:lnTo>
                  <a:lnTo>
                    <a:pt x="30" y="61"/>
                  </a:lnTo>
                  <a:lnTo>
                    <a:pt x="31" y="57"/>
                  </a:lnTo>
                  <a:lnTo>
                    <a:pt x="31" y="53"/>
                  </a:lnTo>
                  <a:lnTo>
                    <a:pt x="30" y="50"/>
                  </a:lnTo>
                  <a:lnTo>
                    <a:pt x="32" y="47"/>
                  </a:lnTo>
                  <a:lnTo>
                    <a:pt x="32" y="45"/>
                  </a:lnTo>
                  <a:lnTo>
                    <a:pt x="30" y="46"/>
                  </a:lnTo>
                  <a:lnTo>
                    <a:pt x="24" y="41"/>
                  </a:lnTo>
                  <a:lnTo>
                    <a:pt x="16" y="39"/>
                  </a:lnTo>
                  <a:lnTo>
                    <a:pt x="16" y="36"/>
                  </a:lnTo>
                  <a:lnTo>
                    <a:pt x="17" y="34"/>
                  </a:lnTo>
                  <a:lnTo>
                    <a:pt x="17" y="32"/>
                  </a:lnTo>
                  <a:lnTo>
                    <a:pt x="16" y="32"/>
                  </a:lnTo>
                  <a:lnTo>
                    <a:pt x="19" y="26"/>
                  </a:lnTo>
                  <a:lnTo>
                    <a:pt x="27" y="27"/>
                  </a:lnTo>
                  <a:lnTo>
                    <a:pt x="34" y="27"/>
                  </a:lnTo>
                  <a:lnTo>
                    <a:pt x="34" y="16"/>
                  </a:lnTo>
                  <a:lnTo>
                    <a:pt x="38" y="13"/>
                  </a:lnTo>
                  <a:lnTo>
                    <a:pt x="39" y="10"/>
                  </a:lnTo>
                  <a:lnTo>
                    <a:pt x="42" y="6"/>
                  </a:lnTo>
                  <a:lnTo>
                    <a:pt x="45" y="5"/>
                  </a:lnTo>
                  <a:lnTo>
                    <a:pt x="47" y="1"/>
                  </a:lnTo>
                  <a:lnTo>
                    <a:pt x="49" y="1"/>
                  </a:lnTo>
                  <a:lnTo>
                    <a:pt x="51" y="3"/>
                  </a:lnTo>
                  <a:lnTo>
                    <a:pt x="52" y="2"/>
                  </a:lnTo>
                  <a:lnTo>
                    <a:pt x="52" y="0"/>
                  </a:lnTo>
                  <a:lnTo>
                    <a:pt x="56" y="0"/>
                  </a:lnTo>
                  <a:lnTo>
                    <a:pt x="59" y="2"/>
                  </a:lnTo>
                  <a:lnTo>
                    <a:pt x="58" y="5"/>
                  </a:lnTo>
                  <a:lnTo>
                    <a:pt x="56" y="8"/>
                  </a:lnTo>
                  <a:lnTo>
                    <a:pt x="56" y="13"/>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12" name="Freeform 30"/>
            <p:cNvSpPr>
              <a:spLocks noEditPoints="1"/>
            </p:cNvSpPr>
            <p:nvPr/>
          </p:nvSpPr>
          <p:spPr bwMode="auto">
            <a:xfrm>
              <a:off x="5654397" y="2936275"/>
              <a:ext cx="670500" cy="935354"/>
            </a:xfrm>
            <a:custGeom>
              <a:avLst/>
              <a:gdLst>
                <a:gd name="T0" fmla="*/ 513246 w 71"/>
                <a:gd name="T1" fmla="*/ 367826 h 99"/>
                <a:gd name="T2" fmla="*/ 419151 w 71"/>
                <a:gd name="T3" fmla="*/ 410596 h 99"/>
                <a:gd name="T4" fmla="*/ 367826 w 71"/>
                <a:gd name="T5" fmla="*/ 487583 h 99"/>
                <a:gd name="T6" fmla="*/ 402043 w 71"/>
                <a:gd name="T7" fmla="*/ 530354 h 99"/>
                <a:gd name="T8" fmla="*/ 359272 w 71"/>
                <a:gd name="T9" fmla="*/ 547462 h 99"/>
                <a:gd name="T10" fmla="*/ 325056 w 71"/>
                <a:gd name="T11" fmla="*/ 598786 h 99"/>
                <a:gd name="T12" fmla="*/ 196744 w 71"/>
                <a:gd name="T13" fmla="*/ 727098 h 99"/>
                <a:gd name="T14" fmla="*/ 213852 w 71"/>
                <a:gd name="T15" fmla="*/ 778422 h 99"/>
                <a:gd name="T16" fmla="*/ 213852 w 71"/>
                <a:gd name="T17" fmla="*/ 812639 h 99"/>
                <a:gd name="T18" fmla="*/ 102649 w 71"/>
                <a:gd name="T19" fmla="*/ 795530 h 99"/>
                <a:gd name="T20" fmla="*/ 34216 w 71"/>
                <a:gd name="T21" fmla="*/ 769868 h 99"/>
                <a:gd name="T22" fmla="*/ 17108 w 71"/>
                <a:gd name="T23" fmla="*/ 744206 h 99"/>
                <a:gd name="T24" fmla="*/ 68433 w 71"/>
                <a:gd name="T25" fmla="*/ 650111 h 99"/>
                <a:gd name="T26" fmla="*/ 42770 w 71"/>
                <a:gd name="T27" fmla="*/ 564570 h 99"/>
                <a:gd name="T28" fmla="*/ 8554 w 71"/>
                <a:gd name="T29" fmla="*/ 504691 h 99"/>
                <a:gd name="T30" fmla="*/ 68433 w 71"/>
                <a:gd name="T31" fmla="*/ 461921 h 99"/>
                <a:gd name="T32" fmla="*/ 85541 w 71"/>
                <a:gd name="T33" fmla="*/ 402042 h 99"/>
                <a:gd name="T34" fmla="*/ 51325 w 71"/>
                <a:gd name="T35" fmla="*/ 299393 h 99"/>
                <a:gd name="T36" fmla="*/ 25662 w 71"/>
                <a:gd name="T37" fmla="*/ 248069 h 99"/>
                <a:gd name="T38" fmla="*/ 0 w 71"/>
                <a:gd name="T39" fmla="*/ 171082 h 99"/>
                <a:gd name="T40" fmla="*/ 34216 w 71"/>
                <a:gd name="T41" fmla="*/ 145420 h 99"/>
                <a:gd name="T42" fmla="*/ 51325 w 71"/>
                <a:gd name="T43" fmla="*/ 76987 h 99"/>
                <a:gd name="T44" fmla="*/ 102649 w 71"/>
                <a:gd name="T45" fmla="*/ 111203 h 99"/>
                <a:gd name="T46" fmla="*/ 85541 w 71"/>
                <a:gd name="T47" fmla="*/ 136865 h 99"/>
                <a:gd name="T48" fmla="*/ 111203 w 71"/>
                <a:gd name="T49" fmla="*/ 171082 h 99"/>
                <a:gd name="T50" fmla="*/ 136866 w 71"/>
                <a:gd name="T51" fmla="*/ 145420 h 99"/>
                <a:gd name="T52" fmla="*/ 205298 w 71"/>
                <a:gd name="T53" fmla="*/ 102649 h 99"/>
                <a:gd name="T54" fmla="*/ 256623 w 71"/>
                <a:gd name="T55" fmla="*/ 34216 h 99"/>
                <a:gd name="T56" fmla="*/ 333610 w 71"/>
                <a:gd name="T57" fmla="*/ 0 h 99"/>
                <a:gd name="T58" fmla="*/ 359272 w 71"/>
                <a:gd name="T59" fmla="*/ 51325 h 99"/>
                <a:gd name="T60" fmla="*/ 402043 w 71"/>
                <a:gd name="T61" fmla="*/ 136865 h 99"/>
                <a:gd name="T62" fmla="*/ 496138 w 71"/>
                <a:gd name="T63" fmla="*/ 145420 h 99"/>
                <a:gd name="T64" fmla="*/ 487584 w 71"/>
                <a:gd name="T65" fmla="*/ 153974 h 99"/>
                <a:gd name="T66" fmla="*/ 453367 w 71"/>
                <a:gd name="T67" fmla="*/ 205298 h 99"/>
                <a:gd name="T68" fmla="*/ 573125 w 71"/>
                <a:gd name="T69" fmla="*/ 282285 h 99"/>
                <a:gd name="T70" fmla="*/ 607341 w 71"/>
                <a:gd name="T71" fmla="*/ 846855 h 99"/>
                <a:gd name="T72" fmla="*/ 607341 w 71"/>
                <a:gd name="T73" fmla="*/ 846855 h 9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1"/>
                <a:gd name="T112" fmla="*/ 0 h 99"/>
                <a:gd name="T113" fmla="*/ 71 w 71"/>
                <a:gd name="T114" fmla="*/ 99 h 9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1" h="99">
                  <a:moveTo>
                    <a:pt x="63" y="36"/>
                  </a:moveTo>
                  <a:lnTo>
                    <a:pt x="60" y="43"/>
                  </a:lnTo>
                  <a:lnTo>
                    <a:pt x="54" y="47"/>
                  </a:lnTo>
                  <a:lnTo>
                    <a:pt x="49" y="48"/>
                  </a:lnTo>
                  <a:lnTo>
                    <a:pt x="44" y="51"/>
                  </a:lnTo>
                  <a:lnTo>
                    <a:pt x="43" y="57"/>
                  </a:lnTo>
                  <a:lnTo>
                    <a:pt x="47" y="61"/>
                  </a:lnTo>
                  <a:lnTo>
                    <a:pt x="47" y="62"/>
                  </a:lnTo>
                  <a:lnTo>
                    <a:pt x="44" y="62"/>
                  </a:lnTo>
                  <a:lnTo>
                    <a:pt x="42" y="64"/>
                  </a:lnTo>
                  <a:lnTo>
                    <a:pt x="42" y="67"/>
                  </a:lnTo>
                  <a:lnTo>
                    <a:pt x="38" y="70"/>
                  </a:lnTo>
                  <a:lnTo>
                    <a:pt x="35" y="71"/>
                  </a:lnTo>
                  <a:lnTo>
                    <a:pt x="23" y="85"/>
                  </a:lnTo>
                  <a:lnTo>
                    <a:pt x="23" y="88"/>
                  </a:lnTo>
                  <a:lnTo>
                    <a:pt x="25" y="91"/>
                  </a:lnTo>
                  <a:lnTo>
                    <a:pt x="26" y="96"/>
                  </a:lnTo>
                  <a:lnTo>
                    <a:pt x="25" y="95"/>
                  </a:lnTo>
                  <a:lnTo>
                    <a:pt x="22" y="92"/>
                  </a:lnTo>
                  <a:lnTo>
                    <a:pt x="12" y="93"/>
                  </a:lnTo>
                  <a:lnTo>
                    <a:pt x="8" y="92"/>
                  </a:lnTo>
                  <a:lnTo>
                    <a:pt x="4" y="90"/>
                  </a:lnTo>
                  <a:lnTo>
                    <a:pt x="2" y="87"/>
                  </a:lnTo>
                  <a:lnTo>
                    <a:pt x="6" y="82"/>
                  </a:lnTo>
                  <a:lnTo>
                    <a:pt x="8" y="76"/>
                  </a:lnTo>
                  <a:lnTo>
                    <a:pt x="8" y="71"/>
                  </a:lnTo>
                  <a:lnTo>
                    <a:pt x="5" y="66"/>
                  </a:lnTo>
                  <a:lnTo>
                    <a:pt x="1" y="63"/>
                  </a:lnTo>
                  <a:lnTo>
                    <a:pt x="1" y="59"/>
                  </a:lnTo>
                  <a:lnTo>
                    <a:pt x="4" y="56"/>
                  </a:lnTo>
                  <a:lnTo>
                    <a:pt x="8" y="54"/>
                  </a:lnTo>
                  <a:lnTo>
                    <a:pt x="10" y="51"/>
                  </a:lnTo>
                  <a:lnTo>
                    <a:pt x="10" y="47"/>
                  </a:lnTo>
                  <a:lnTo>
                    <a:pt x="2" y="39"/>
                  </a:lnTo>
                  <a:lnTo>
                    <a:pt x="6" y="35"/>
                  </a:lnTo>
                  <a:lnTo>
                    <a:pt x="3" y="32"/>
                  </a:lnTo>
                  <a:lnTo>
                    <a:pt x="3" y="29"/>
                  </a:lnTo>
                  <a:lnTo>
                    <a:pt x="0" y="27"/>
                  </a:lnTo>
                  <a:lnTo>
                    <a:pt x="0" y="20"/>
                  </a:lnTo>
                  <a:lnTo>
                    <a:pt x="2" y="17"/>
                  </a:lnTo>
                  <a:lnTo>
                    <a:pt x="4" y="17"/>
                  </a:lnTo>
                  <a:lnTo>
                    <a:pt x="4" y="11"/>
                  </a:lnTo>
                  <a:lnTo>
                    <a:pt x="6" y="9"/>
                  </a:lnTo>
                  <a:lnTo>
                    <a:pt x="8" y="10"/>
                  </a:lnTo>
                  <a:lnTo>
                    <a:pt x="12" y="13"/>
                  </a:lnTo>
                  <a:lnTo>
                    <a:pt x="12" y="15"/>
                  </a:lnTo>
                  <a:lnTo>
                    <a:pt x="10" y="16"/>
                  </a:lnTo>
                  <a:lnTo>
                    <a:pt x="10" y="17"/>
                  </a:lnTo>
                  <a:lnTo>
                    <a:pt x="13" y="20"/>
                  </a:lnTo>
                  <a:lnTo>
                    <a:pt x="14" y="20"/>
                  </a:lnTo>
                  <a:lnTo>
                    <a:pt x="16" y="17"/>
                  </a:lnTo>
                  <a:lnTo>
                    <a:pt x="20" y="13"/>
                  </a:lnTo>
                  <a:lnTo>
                    <a:pt x="24" y="12"/>
                  </a:lnTo>
                  <a:lnTo>
                    <a:pt x="30" y="12"/>
                  </a:lnTo>
                  <a:lnTo>
                    <a:pt x="30" y="4"/>
                  </a:lnTo>
                  <a:lnTo>
                    <a:pt x="36" y="0"/>
                  </a:lnTo>
                  <a:lnTo>
                    <a:pt x="39" y="0"/>
                  </a:lnTo>
                  <a:lnTo>
                    <a:pt x="41" y="1"/>
                  </a:lnTo>
                  <a:lnTo>
                    <a:pt x="42" y="6"/>
                  </a:lnTo>
                  <a:lnTo>
                    <a:pt x="47" y="14"/>
                  </a:lnTo>
                  <a:lnTo>
                    <a:pt x="47" y="16"/>
                  </a:lnTo>
                  <a:lnTo>
                    <a:pt x="48" y="17"/>
                  </a:lnTo>
                  <a:lnTo>
                    <a:pt x="58" y="17"/>
                  </a:lnTo>
                  <a:lnTo>
                    <a:pt x="57" y="18"/>
                  </a:lnTo>
                  <a:lnTo>
                    <a:pt x="53" y="21"/>
                  </a:lnTo>
                  <a:lnTo>
                    <a:pt x="53" y="24"/>
                  </a:lnTo>
                  <a:lnTo>
                    <a:pt x="58" y="26"/>
                  </a:lnTo>
                  <a:lnTo>
                    <a:pt x="67" y="33"/>
                  </a:lnTo>
                  <a:lnTo>
                    <a:pt x="63" y="36"/>
                  </a:lnTo>
                  <a:moveTo>
                    <a:pt x="71" y="99"/>
                  </a:moveTo>
                  <a:lnTo>
                    <a:pt x="71" y="99"/>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13" name="Freeform 31"/>
            <p:cNvSpPr/>
            <p:nvPr/>
          </p:nvSpPr>
          <p:spPr bwMode="auto">
            <a:xfrm>
              <a:off x="5342758" y="3238612"/>
              <a:ext cx="406077" cy="803082"/>
            </a:xfrm>
            <a:custGeom>
              <a:avLst/>
              <a:gdLst>
                <a:gd name="T0" fmla="*/ 316501 w 43"/>
                <a:gd name="T1" fmla="*/ 581678 h 85"/>
                <a:gd name="T2" fmla="*/ 256623 w 43"/>
                <a:gd name="T3" fmla="*/ 641557 h 85"/>
                <a:gd name="T4" fmla="*/ 188190 w 43"/>
                <a:gd name="T5" fmla="*/ 650111 h 85"/>
                <a:gd name="T6" fmla="*/ 136866 w 43"/>
                <a:gd name="T7" fmla="*/ 684328 h 85"/>
                <a:gd name="T8" fmla="*/ 102649 w 43"/>
                <a:gd name="T9" fmla="*/ 684328 h 85"/>
                <a:gd name="T10" fmla="*/ 59879 w 43"/>
                <a:gd name="T11" fmla="*/ 727098 h 85"/>
                <a:gd name="T12" fmla="*/ 34216 w 43"/>
                <a:gd name="T13" fmla="*/ 727098 h 85"/>
                <a:gd name="T14" fmla="*/ 8554 w 43"/>
                <a:gd name="T15" fmla="*/ 692882 h 85"/>
                <a:gd name="T16" fmla="*/ 17108 w 43"/>
                <a:gd name="T17" fmla="*/ 633003 h 85"/>
                <a:gd name="T18" fmla="*/ 17108 w 43"/>
                <a:gd name="T19" fmla="*/ 573124 h 85"/>
                <a:gd name="T20" fmla="*/ 8554 w 43"/>
                <a:gd name="T21" fmla="*/ 513246 h 85"/>
                <a:gd name="T22" fmla="*/ 0 w 43"/>
                <a:gd name="T23" fmla="*/ 461921 h 85"/>
                <a:gd name="T24" fmla="*/ 25662 w 43"/>
                <a:gd name="T25" fmla="*/ 427705 h 85"/>
                <a:gd name="T26" fmla="*/ 42770 w 43"/>
                <a:gd name="T27" fmla="*/ 376380 h 85"/>
                <a:gd name="T28" fmla="*/ 25662 w 43"/>
                <a:gd name="T29" fmla="*/ 333610 h 85"/>
                <a:gd name="T30" fmla="*/ 25662 w 43"/>
                <a:gd name="T31" fmla="*/ 299393 h 85"/>
                <a:gd name="T32" fmla="*/ 51325 w 43"/>
                <a:gd name="T33" fmla="*/ 256623 h 85"/>
                <a:gd name="T34" fmla="*/ 51325 w 43"/>
                <a:gd name="T35" fmla="*/ 213852 h 85"/>
                <a:gd name="T36" fmla="*/ 68433 w 43"/>
                <a:gd name="T37" fmla="*/ 188190 h 85"/>
                <a:gd name="T38" fmla="*/ 76987 w 43"/>
                <a:gd name="T39" fmla="*/ 162528 h 85"/>
                <a:gd name="T40" fmla="*/ 85541 w 43"/>
                <a:gd name="T41" fmla="*/ 145420 h 85"/>
                <a:gd name="T42" fmla="*/ 111203 w 43"/>
                <a:gd name="T43" fmla="*/ 119757 h 85"/>
                <a:gd name="T44" fmla="*/ 145420 w 43"/>
                <a:gd name="T45" fmla="*/ 68433 h 85"/>
                <a:gd name="T46" fmla="*/ 179636 w 43"/>
                <a:gd name="T47" fmla="*/ 42770 h 85"/>
                <a:gd name="T48" fmla="*/ 248069 w 43"/>
                <a:gd name="T49" fmla="*/ 42770 h 85"/>
                <a:gd name="T50" fmla="*/ 307947 w 43"/>
                <a:gd name="T51" fmla="*/ 0 h 85"/>
                <a:gd name="T52" fmla="*/ 333610 w 43"/>
                <a:gd name="T53" fmla="*/ 25662 h 85"/>
                <a:gd name="T54" fmla="*/ 299393 w 43"/>
                <a:gd name="T55" fmla="*/ 59879 h 85"/>
                <a:gd name="T56" fmla="*/ 367826 w 43"/>
                <a:gd name="T57" fmla="*/ 128311 h 85"/>
                <a:gd name="T58" fmla="*/ 367826 w 43"/>
                <a:gd name="T59" fmla="*/ 162528 h 85"/>
                <a:gd name="T60" fmla="*/ 350718 w 43"/>
                <a:gd name="T61" fmla="*/ 188190 h 85"/>
                <a:gd name="T62" fmla="*/ 316501 w 43"/>
                <a:gd name="T63" fmla="*/ 205298 h 85"/>
                <a:gd name="T64" fmla="*/ 290839 w 43"/>
                <a:gd name="T65" fmla="*/ 230961 h 85"/>
                <a:gd name="T66" fmla="*/ 290839 w 43"/>
                <a:gd name="T67" fmla="*/ 265177 h 85"/>
                <a:gd name="T68" fmla="*/ 325056 w 43"/>
                <a:gd name="T69" fmla="*/ 290839 h 85"/>
                <a:gd name="T70" fmla="*/ 350718 w 43"/>
                <a:gd name="T71" fmla="*/ 333610 h 85"/>
                <a:gd name="T72" fmla="*/ 350718 w 43"/>
                <a:gd name="T73" fmla="*/ 376380 h 85"/>
                <a:gd name="T74" fmla="*/ 333610 w 43"/>
                <a:gd name="T75" fmla="*/ 427705 h 85"/>
                <a:gd name="T76" fmla="*/ 299393 w 43"/>
                <a:gd name="T77" fmla="*/ 470475 h 85"/>
                <a:gd name="T78" fmla="*/ 299393 w 43"/>
                <a:gd name="T79" fmla="*/ 470475 h 85"/>
                <a:gd name="T80" fmla="*/ 316501 w 43"/>
                <a:gd name="T81" fmla="*/ 496137 h 85"/>
                <a:gd name="T82" fmla="*/ 333610 w 43"/>
                <a:gd name="T83" fmla="*/ 513246 h 85"/>
                <a:gd name="T84" fmla="*/ 325056 w 43"/>
                <a:gd name="T85" fmla="*/ 556016 h 85"/>
                <a:gd name="T86" fmla="*/ 316501 w 43"/>
                <a:gd name="T87" fmla="*/ 581678 h 8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3"/>
                <a:gd name="T133" fmla="*/ 0 h 85"/>
                <a:gd name="T134" fmla="*/ 43 w 43"/>
                <a:gd name="T135" fmla="*/ 85 h 8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3" h="85">
                  <a:moveTo>
                    <a:pt x="37" y="68"/>
                  </a:moveTo>
                  <a:lnTo>
                    <a:pt x="30" y="75"/>
                  </a:lnTo>
                  <a:lnTo>
                    <a:pt x="22" y="76"/>
                  </a:lnTo>
                  <a:lnTo>
                    <a:pt x="16" y="80"/>
                  </a:lnTo>
                  <a:lnTo>
                    <a:pt x="12" y="80"/>
                  </a:lnTo>
                  <a:lnTo>
                    <a:pt x="7" y="85"/>
                  </a:lnTo>
                  <a:lnTo>
                    <a:pt x="4" y="85"/>
                  </a:lnTo>
                  <a:lnTo>
                    <a:pt x="1" y="81"/>
                  </a:lnTo>
                  <a:lnTo>
                    <a:pt x="2" y="74"/>
                  </a:lnTo>
                  <a:lnTo>
                    <a:pt x="2" y="67"/>
                  </a:lnTo>
                  <a:lnTo>
                    <a:pt x="1" y="60"/>
                  </a:lnTo>
                  <a:lnTo>
                    <a:pt x="0" y="54"/>
                  </a:lnTo>
                  <a:lnTo>
                    <a:pt x="3" y="50"/>
                  </a:lnTo>
                  <a:lnTo>
                    <a:pt x="5" y="44"/>
                  </a:lnTo>
                  <a:lnTo>
                    <a:pt x="3" y="39"/>
                  </a:lnTo>
                  <a:lnTo>
                    <a:pt x="3" y="35"/>
                  </a:lnTo>
                  <a:lnTo>
                    <a:pt x="6" y="30"/>
                  </a:lnTo>
                  <a:lnTo>
                    <a:pt x="6" y="25"/>
                  </a:lnTo>
                  <a:lnTo>
                    <a:pt x="8" y="22"/>
                  </a:lnTo>
                  <a:lnTo>
                    <a:pt x="9" y="19"/>
                  </a:lnTo>
                  <a:lnTo>
                    <a:pt x="10" y="17"/>
                  </a:lnTo>
                  <a:lnTo>
                    <a:pt x="13" y="14"/>
                  </a:lnTo>
                  <a:lnTo>
                    <a:pt x="17" y="8"/>
                  </a:lnTo>
                  <a:lnTo>
                    <a:pt x="21" y="5"/>
                  </a:lnTo>
                  <a:lnTo>
                    <a:pt x="29" y="5"/>
                  </a:lnTo>
                  <a:lnTo>
                    <a:pt x="36" y="0"/>
                  </a:lnTo>
                  <a:lnTo>
                    <a:pt x="39" y="3"/>
                  </a:lnTo>
                  <a:lnTo>
                    <a:pt x="35" y="7"/>
                  </a:lnTo>
                  <a:lnTo>
                    <a:pt x="43" y="15"/>
                  </a:lnTo>
                  <a:lnTo>
                    <a:pt x="43" y="19"/>
                  </a:lnTo>
                  <a:lnTo>
                    <a:pt x="41" y="22"/>
                  </a:lnTo>
                  <a:lnTo>
                    <a:pt x="37" y="24"/>
                  </a:lnTo>
                  <a:lnTo>
                    <a:pt x="34" y="27"/>
                  </a:lnTo>
                  <a:lnTo>
                    <a:pt x="34" y="31"/>
                  </a:lnTo>
                  <a:lnTo>
                    <a:pt x="38" y="34"/>
                  </a:lnTo>
                  <a:lnTo>
                    <a:pt x="41" y="39"/>
                  </a:lnTo>
                  <a:lnTo>
                    <a:pt x="41" y="44"/>
                  </a:lnTo>
                  <a:lnTo>
                    <a:pt x="39" y="50"/>
                  </a:lnTo>
                  <a:lnTo>
                    <a:pt x="35" y="55"/>
                  </a:lnTo>
                  <a:lnTo>
                    <a:pt x="37" y="58"/>
                  </a:lnTo>
                  <a:lnTo>
                    <a:pt x="39" y="60"/>
                  </a:lnTo>
                  <a:lnTo>
                    <a:pt x="38" y="65"/>
                  </a:lnTo>
                  <a:lnTo>
                    <a:pt x="37" y="68"/>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14" name="Freeform 32"/>
            <p:cNvSpPr/>
            <p:nvPr/>
          </p:nvSpPr>
          <p:spPr bwMode="auto">
            <a:xfrm>
              <a:off x="5380531" y="3786598"/>
              <a:ext cx="651612" cy="642465"/>
            </a:xfrm>
            <a:custGeom>
              <a:avLst/>
              <a:gdLst>
                <a:gd name="T0" fmla="*/ 504691 w 69"/>
                <a:gd name="T1" fmla="*/ 265177 h 68"/>
                <a:gd name="T2" fmla="*/ 504691 w 69"/>
                <a:gd name="T3" fmla="*/ 290839 h 68"/>
                <a:gd name="T4" fmla="*/ 504691 w 69"/>
                <a:gd name="T5" fmla="*/ 342164 h 68"/>
                <a:gd name="T6" fmla="*/ 453367 w 69"/>
                <a:gd name="T7" fmla="*/ 384934 h 68"/>
                <a:gd name="T8" fmla="*/ 461921 w 69"/>
                <a:gd name="T9" fmla="*/ 410596 h 68"/>
                <a:gd name="T10" fmla="*/ 470475 w 69"/>
                <a:gd name="T11" fmla="*/ 419150 h 68"/>
                <a:gd name="T12" fmla="*/ 487583 w 69"/>
                <a:gd name="T13" fmla="*/ 436258 h 68"/>
                <a:gd name="T14" fmla="*/ 487583 w 69"/>
                <a:gd name="T15" fmla="*/ 461921 h 68"/>
                <a:gd name="T16" fmla="*/ 504691 w 69"/>
                <a:gd name="T17" fmla="*/ 470475 h 68"/>
                <a:gd name="T18" fmla="*/ 521799 w 69"/>
                <a:gd name="T19" fmla="*/ 461921 h 68"/>
                <a:gd name="T20" fmla="*/ 538907 w 69"/>
                <a:gd name="T21" fmla="*/ 461921 h 68"/>
                <a:gd name="T22" fmla="*/ 556016 w 69"/>
                <a:gd name="T23" fmla="*/ 504691 h 68"/>
                <a:gd name="T24" fmla="*/ 556016 w 69"/>
                <a:gd name="T25" fmla="*/ 530353 h 68"/>
                <a:gd name="T26" fmla="*/ 547462 w 69"/>
                <a:gd name="T27" fmla="*/ 547462 h 68"/>
                <a:gd name="T28" fmla="*/ 513245 w 69"/>
                <a:gd name="T29" fmla="*/ 564570 h 68"/>
                <a:gd name="T30" fmla="*/ 504691 w 69"/>
                <a:gd name="T31" fmla="*/ 581678 h 68"/>
                <a:gd name="T32" fmla="*/ 461921 w 69"/>
                <a:gd name="T33" fmla="*/ 581678 h 68"/>
                <a:gd name="T34" fmla="*/ 419150 w 69"/>
                <a:gd name="T35" fmla="*/ 556016 h 68"/>
                <a:gd name="T36" fmla="*/ 367826 w 69"/>
                <a:gd name="T37" fmla="*/ 556016 h 68"/>
                <a:gd name="T38" fmla="*/ 342163 w 69"/>
                <a:gd name="T39" fmla="*/ 538907 h 68"/>
                <a:gd name="T40" fmla="*/ 333609 w 69"/>
                <a:gd name="T41" fmla="*/ 513245 h 68"/>
                <a:gd name="T42" fmla="*/ 290839 w 69"/>
                <a:gd name="T43" fmla="*/ 487583 h 68"/>
                <a:gd name="T44" fmla="*/ 171082 w 69"/>
                <a:gd name="T45" fmla="*/ 487583 h 68"/>
                <a:gd name="T46" fmla="*/ 111203 w 69"/>
                <a:gd name="T47" fmla="*/ 470475 h 68"/>
                <a:gd name="T48" fmla="*/ 59879 w 69"/>
                <a:gd name="T49" fmla="*/ 419150 h 68"/>
                <a:gd name="T50" fmla="*/ 59879 w 69"/>
                <a:gd name="T51" fmla="*/ 402042 h 68"/>
                <a:gd name="T52" fmla="*/ 59879 w 69"/>
                <a:gd name="T53" fmla="*/ 376380 h 68"/>
                <a:gd name="T54" fmla="*/ 34216 w 69"/>
                <a:gd name="T55" fmla="*/ 342164 h 68"/>
                <a:gd name="T56" fmla="*/ 0 w 69"/>
                <a:gd name="T57" fmla="*/ 282285 h 68"/>
                <a:gd name="T58" fmla="*/ 8554 w 69"/>
                <a:gd name="T59" fmla="*/ 239514 h 68"/>
                <a:gd name="T60" fmla="*/ 0 w 69"/>
                <a:gd name="T61" fmla="*/ 230960 h 68"/>
                <a:gd name="T62" fmla="*/ 25662 w 69"/>
                <a:gd name="T63" fmla="*/ 230960 h 68"/>
                <a:gd name="T64" fmla="*/ 68433 w 69"/>
                <a:gd name="T65" fmla="*/ 188190 h 68"/>
                <a:gd name="T66" fmla="*/ 102649 w 69"/>
                <a:gd name="T67" fmla="*/ 188190 h 68"/>
                <a:gd name="T68" fmla="*/ 153974 w 69"/>
                <a:gd name="T69" fmla="*/ 153974 h 68"/>
                <a:gd name="T70" fmla="*/ 222406 w 69"/>
                <a:gd name="T71" fmla="*/ 145420 h 68"/>
                <a:gd name="T72" fmla="*/ 282285 w 69"/>
                <a:gd name="T73" fmla="*/ 85541 h 68"/>
                <a:gd name="T74" fmla="*/ 290839 w 69"/>
                <a:gd name="T75" fmla="*/ 59879 h 68"/>
                <a:gd name="T76" fmla="*/ 299393 w 69"/>
                <a:gd name="T77" fmla="*/ 17108 h 68"/>
                <a:gd name="T78" fmla="*/ 282285 w 69"/>
                <a:gd name="T79" fmla="*/ 0 h 68"/>
                <a:gd name="T80" fmla="*/ 316501 w 69"/>
                <a:gd name="T81" fmla="*/ 17108 h 68"/>
                <a:gd name="T82" fmla="*/ 350718 w 69"/>
                <a:gd name="T83" fmla="*/ 25662 h 68"/>
                <a:gd name="T84" fmla="*/ 436258 w 69"/>
                <a:gd name="T85" fmla="*/ 17108 h 68"/>
                <a:gd name="T86" fmla="*/ 461921 w 69"/>
                <a:gd name="T87" fmla="*/ 42770 h 68"/>
                <a:gd name="T88" fmla="*/ 470475 w 69"/>
                <a:gd name="T89" fmla="*/ 51325 h 68"/>
                <a:gd name="T90" fmla="*/ 461921 w 69"/>
                <a:gd name="T91" fmla="*/ 8554 h 68"/>
                <a:gd name="T92" fmla="*/ 470475 w 69"/>
                <a:gd name="T93" fmla="*/ 68433 h 68"/>
                <a:gd name="T94" fmla="*/ 470475 w 69"/>
                <a:gd name="T95" fmla="*/ 94095 h 68"/>
                <a:gd name="T96" fmla="*/ 444812 w 69"/>
                <a:gd name="T97" fmla="*/ 119757 h 68"/>
                <a:gd name="T98" fmla="*/ 427704 w 69"/>
                <a:gd name="T99" fmla="*/ 145420 h 68"/>
                <a:gd name="T100" fmla="*/ 496137 w 69"/>
                <a:gd name="T101" fmla="*/ 213852 h 68"/>
                <a:gd name="T102" fmla="*/ 530353 w 69"/>
                <a:gd name="T103" fmla="*/ 213852 h 68"/>
                <a:gd name="T104" fmla="*/ 538907 w 69"/>
                <a:gd name="T105" fmla="*/ 205298 h 68"/>
                <a:gd name="T106" fmla="*/ 547462 w 69"/>
                <a:gd name="T107" fmla="*/ 205298 h 68"/>
                <a:gd name="T108" fmla="*/ 547462 w 69"/>
                <a:gd name="T109" fmla="*/ 213852 h 68"/>
                <a:gd name="T110" fmla="*/ 590232 w 69"/>
                <a:gd name="T111" fmla="*/ 248069 h 68"/>
                <a:gd name="T112" fmla="*/ 573124 w 69"/>
                <a:gd name="T113" fmla="*/ 307947 h 68"/>
                <a:gd name="T114" fmla="*/ 556016 w 69"/>
                <a:gd name="T115" fmla="*/ 307947 h 68"/>
                <a:gd name="T116" fmla="*/ 521799 w 69"/>
                <a:gd name="T117" fmla="*/ 265177 h 68"/>
                <a:gd name="T118" fmla="*/ 504691 w 69"/>
                <a:gd name="T119" fmla="*/ 265177 h 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9"/>
                <a:gd name="T181" fmla="*/ 0 h 68"/>
                <a:gd name="T182" fmla="*/ 69 w 69"/>
                <a:gd name="T183" fmla="*/ 68 h 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9" h="68">
                  <a:moveTo>
                    <a:pt x="59" y="31"/>
                  </a:moveTo>
                  <a:lnTo>
                    <a:pt x="59" y="34"/>
                  </a:lnTo>
                  <a:lnTo>
                    <a:pt x="59" y="40"/>
                  </a:lnTo>
                  <a:lnTo>
                    <a:pt x="53" y="45"/>
                  </a:lnTo>
                  <a:lnTo>
                    <a:pt x="54" y="48"/>
                  </a:lnTo>
                  <a:lnTo>
                    <a:pt x="55" y="49"/>
                  </a:lnTo>
                  <a:lnTo>
                    <a:pt x="57" y="51"/>
                  </a:lnTo>
                  <a:lnTo>
                    <a:pt x="57" y="54"/>
                  </a:lnTo>
                  <a:lnTo>
                    <a:pt x="59" y="55"/>
                  </a:lnTo>
                  <a:lnTo>
                    <a:pt x="61" y="54"/>
                  </a:lnTo>
                  <a:lnTo>
                    <a:pt x="63" y="54"/>
                  </a:lnTo>
                  <a:lnTo>
                    <a:pt x="65" y="59"/>
                  </a:lnTo>
                  <a:lnTo>
                    <a:pt x="65" y="62"/>
                  </a:lnTo>
                  <a:lnTo>
                    <a:pt x="64" y="64"/>
                  </a:lnTo>
                  <a:lnTo>
                    <a:pt x="60" y="66"/>
                  </a:lnTo>
                  <a:lnTo>
                    <a:pt x="59" y="68"/>
                  </a:lnTo>
                  <a:lnTo>
                    <a:pt x="54" y="68"/>
                  </a:lnTo>
                  <a:lnTo>
                    <a:pt x="49" y="65"/>
                  </a:lnTo>
                  <a:lnTo>
                    <a:pt x="43" y="65"/>
                  </a:lnTo>
                  <a:lnTo>
                    <a:pt x="40" y="63"/>
                  </a:lnTo>
                  <a:lnTo>
                    <a:pt x="39" y="60"/>
                  </a:lnTo>
                  <a:lnTo>
                    <a:pt x="34" y="57"/>
                  </a:lnTo>
                  <a:lnTo>
                    <a:pt x="20" y="57"/>
                  </a:lnTo>
                  <a:lnTo>
                    <a:pt x="13" y="55"/>
                  </a:lnTo>
                  <a:lnTo>
                    <a:pt x="7" y="49"/>
                  </a:lnTo>
                  <a:lnTo>
                    <a:pt x="7" y="47"/>
                  </a:lnTo>
                  <a:lnTo>
                    <a:pt x="7" y="44"/>
                  </a:lnTo>
                  <a:lnTo>
                    <a:pt x="4" y="40"/>
                  </a:lnTo>
                  <a:lnTo>
                    <a:pt x="0" y="33"/>
                  </a:lnTo>
                  <a:lnTo>
                    <a:pt x="1" y="28"/>
                  </a:lnTo>
                  <a:lnTo>
                    <a:pt x="0" y="27"/>
                  </a:lnTo>
                  <a:lnTo>
                    <a:pt x="3" y="27"/>
                  </a:lnTo>
                  <a:lnTo>
                    <a:pt x="8" y="22"/>
                  </a:lnTo>
                  <a:lnTo>
                    <a:pt x="12" y="22"/>
                  </a:lnTo>
                  <a:lnTo>
                    <a:pt x="18" y="18"/>
                  </a:lnTo>
                  <a:lnTo>
                    <a:pt x="26" y="17"/>
                  </a:lnTo>
                  <a:lnTo>
                    <a:pt x="33" y="10"/>
                  </a:lnTo>
                  <a:lnTo>
                    <a:pt x="34" y="7"/>
                  </a:lnTo>
                  <a:lnTo>
                    <a:pt x="35" y="2"/>
                  </a:lnTo>
                  <a:lnTo>
                    <a:pt x="33" y="0"/>
                  </a:lnTo>
                  <a:lnTo>
                    <a:pt x="37" y="2"/>
                  </a:lnTo>
                  <a:lnTo>
                    <a:pt x="41" y="3"/>
                  </a:lnTo>
                  <a:lnTo>
                    <a:pt x="51" y="2"/>
                  </a:lnTo>
                  <a:lnTo>
                    <a:pt x="54" y="5"/>
                  </a:lnTo>
                  <a:lnTo>
                    <a:pt x="55" y="6"/>
                  </a:lnTo>
                  <a:lnTo>
                    <a:pt x="54" y="1"/>
                  </a:lnTo>
                  <a:lnTo>
                    <a:pt x="55" y="8"/>
                  </a:lnTo>
                  <a:lnTo>
                    <a:pt x="55" y="11"/>
                  </a:lnTo>
                  <a:lnTo>
                    <a:pt x="52" y="14"/>
                  </a:lnTo>
                  <a:lnTo>
                    <a:pt x="50" y="17"/>
                  </a:lnTo>
                  <a:lnTo>
                    <a:pt x="58" y="25"/>
                  </a:lnTo>
                  <a:lnTo>
                    <a:pt x="62" y="25"/>
                  </a:lnTo>
                  <a:lnTo>
                    <a:pt x="63" y="24"/>
                  </a:lnTo>
                  <a:lnTo>
                    <a:pt x="64" y="24"/>
                  </a:lnTo>
                  <a:lnTo>
                    <a:pt x="64" y="25"/>
                  </a:lnTo>
                  <a:lnTo>
                    <a:pt x="69" y="29"/>
                  </a:lnTo>
                  <a:lnTo>
                    <a:pt x="67" y="36"/>
                  </a:lnTo>
                  <a:lnTo>
                    <a:pt x="65" y="36"/>
                  </a:lnTo>
                  <a:lnTo>
                    <a:pt x="61" y="31"/>
                  </a:lnTo>
                  <a:lnTo>
                    <a:pt x="59" y="31"/>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15" name="Freeform 33"/>
            <p:cNvSpPr/>
            <p:nvPr/>
          </p:nvSpPr>
          <p:spPr bwMode="auto">
            <a:xfrm>
              <a:off x="5172772" y="4240103"/>
              <a:ext cx="878260" cy="547986"/>
            </a:xfrm>
            <a:custGeom>
              <a:avLst/>
              <a:gdLst>
                <a:gd name="T0" fmla="*/ 752761 w 93"/>
                <a:gd name="T1" fmla="*/ 367826 h 58"/>
                <a:gd name="T2" fmla="*/ 633003 w 93"/>
                <a:gd name="T3" fmla="*/ 453367 h 58"/>
                <a:gd name="T4" fmla="*/ 573125 w 93"/>
                <a:gd name="T5" fmla="*/ 487584 h 58"/>
                <a:gd name="T6" fmla="*/ 513246 w 93"/>
                <a:gd name="T7" fmla="*/ 444813 h 58"/>
                <a:gd name="T8" fmla="*/ 479029 w 93"/>
                <a:gd name="T9" fmla="*/ 453367 h 58"/>
                <a:gd name="T10" fmla="*/ 444813 w 93"/>
                <a:gd name="T11" fmla="*/ 427705 h 58"/>
                <a:gd name="T12" fmla="*/ 402043 w 93"/>
                <a:gd name="T13" fmla="*/ 436259 h 58"/>
                <a:gd name="T14" fmla="*/ 273731 w 93"/>
                <a:gd name="T15" fmla="*/ 376381 h 58"/>
                <a:gd name="T16" fmla="*/ 205298 w 93"/>
                <a:gd name="T17" fmla="*/ 367826 h 58"/>
                <a:gd name="T18" fmla="*/ 222407 w 93"/>
                <a:gd name="T19" fmla="*/ 393489 h 58"/>
                <a:gd name="T20" fmla="*/ 205298 w 93"/>
                <a:gd name="T21" fmla="*/ 427705 h 58"/>
                <a:gd name="T22" fmla="*/ 128311 w 93"/>
                <a:gd name="T23" fmla="*/ 453367 h 58"/>
                <a:gd name="T24" fmla="*/ 102649 w 93"/>
                <a:gd name="T25" fmla="*/ 496138 h 58"/>
                <a:gd name="T26" fmla="*/ 59879 w 93"/>
                <a:gd name="T27" fmla="*/ 453367 h 58"/>
                <a:gd name="T28" fmla="*/ 0 w 93"/>
                <a:gd name="T29" fmla="*/ 402043 h 58"/>
                <a:gd name="T30" fmla="*/ 8554 w 93"/>
                <a:gd name="T31" fmla="*/ 367826 h 58"/>
                <a:gd name="T32" fmla="*/ 0 w 93"/>
                <a:gd name="T33" fmla="*/ 342164 h 58"/>
                <a:gd name="T34" fmla="*/ 34216 w 93"/>
                <a:gd name="T35" fmla="*/ 316502 h 58"/>
                <a:gd name="T36" fmla="*/ 171082 w 93"/>
                <a:gd name="T37" fmla="*/ 273731 h 58"/>
                <a:gd name="T38" fmla="*/ 188190 w 93"/>
                <a:gd name="T39" fmla="*/ 239515 h 58"/>
                <a:gd name="T40" fmla="*/ 111203 w 93"/>
                <a:gd name="T41" fmla="*/ 171082 h 58"/>
                <a:gd name="T42" fmla="*/ 102649 w 93"/>
                <a:gd name="T43" fmla="*/ 102649 h 58"/>
                <a:gd name="T44" fmla="*/ 153974 w 93"/>
                <a:gd name="T45" fmla="*/ 68433 h 58"/>
                <a:gd name="T46" fmla="*/ 136866 w 93"/>
                <a:gd name="T47" fmla="*/ 25662 h 58"/>
                <a:gd name="T48" fmla="*/ 111203 w 93"/>
                <a:gd name="T49" fmla="*/ 0 h 58"/>
                <a:gd name="T50" fmla="*/ 299393 w 93"/>
                <a:gd name="T51" fmla="*/ 59879 h 58"/>
                <a:gd name="T52" fmla="*/ 479029 w 93"/>
                <a:gd name="T53" fmla="*/ 76987 h 58"/>
                <a:gd name="T54" fmla="*/ 530354 w 93"/>
                <a:gd name="T55" fmla="*/ 128312 h 58"/>
                <a:gd name="T56" fmla="*/ 607341 w 93"/>
                <a:gd name="T57" fmla="*/ 145420 h 58"/>
                <a:gd name="T58" fmla="*/ 692882 w 93"/>
                <a:gd name="T59" fmla="*/ 171082 h 58"/>
                <a:gd name="T60" fmla="*/ 709990 w 93"/>
                <a:gd name="T61" fmla="*/ 196744 h 58"/>
                <a:gd name="T62" fmla="*/ 752761 w 93"/>
                <a:gd name="T63" fmla="*/ 222407 h 58"/>
                <a:gd name="T64" fmla="*/ 735652 w 93"/>
                <a:gd name="T65" fmla="*/ 248069 h 58"/>
                <a:gd name="T66" fmla="*/ 769869 w 93"/>
                <a:gd name="T67" fmla="*/ 307948 h 58"/>
                <a:gd name="T68" fmla="*/ 778423 w 93"/>
                <a:gd name="T69" fmla="*/ 342164 h 58"/>
                <a:gd name="T70" fmla="*/ 795531 w 93"/>
                <a:gd name="T71" fmla="*/ 359272 h 5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3"/>
                <a:gd name="T109" fmla="*/ 0 h 58"/>
                <a:gd name="T110" fmla="*/ 93 w 93"/>
                <a:gd name="T111" fmla="*/ 58 h 5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3" h="58">
                  <a:moveTo>
                    <a:pt x="93" y="42"/>
                  </a:moveTo>
                  <a:lnTo>
                    <a:pt x="88" y="43"/>
                  </a:lnTo>
                  <a:lnTo>
                    <a:pt x="80" y="48"/>
                  </a:lnTo>
                  <a:lnTo>
                    <a:pt x="74" y="53"/>
                  </a:lnTo>
                  <a:lnTo>
                    <a:pt x="71" y="53"/>
                  </a:lnTo>
                  <a:lnTo>
                    <a:pt x="67" y="57"/>
                  </a:lnTo>
                  <a:lnTo>
                    <a:pt x="63" y="53"/>
                  </a:lnTo>
                  <a:lnTo>
                    <a:pt x="60" y="52"/>
                  </a:lnTo>
                  <a:lnTo>
                    <a:pt x="58" y="50"/>
                  </a:lnTo>
                  <a:lnTo>
                    <a:pt x="56" y="53"/>
                  </a:lnTo>
                  <a:lnTo>
                    <a:pt x="54" y="52"/>
                  </a:lnTo>
                  <a:lnTo>
                    <a:pt x="52" y="50"/>
                  </a:lnTo>
                  <a:lnTo>
                    <a:pt x="51" y="51"/>
                  </a:lnTo>
                  <a:lnTo>
                    <a:pt x="47" y="51"/>
                  </a:lnTo>
                  <a:lnTo>
                    <a:pt x="35" y="44"/>
                  </a:lnTo>
                  <a:lnTo>
                    <a:pt x="32" y="44"/>
                  </a:lnTo>
                  <a:lnTo>
                    <a:pt x="27" y="42"/>
                  </a:lnTo>
                  <a:lnTo>
                    <a:pt x="24" y="43"/>
                  </a:lnTo>
                  <a:lnTo>
                    <a:pt x="24" y="44"/>
                  </a:lnTo>
                  <a:lnTo>
                    <a:pt x="26" y="46"/>
                  </a:lnTo>
                  <a:lnTo>
                    <a:pt x="26" y="48"/>
                  </a:lnTo>
                  <a:lnTo>
                    <a:pt x="24" y="50"/>
                  </a:lnTo>
                  <a:lnTo>
                    <a:pt x="18" y="50"/>
                  </a:lnTo>
                  <a:lnTo>
                    <a:pt x="15" y="53"/>
                  </a:lnTo>
                  <a:lnTo>
                    <a:pt x="14" y="55"/>
                  </a:lnTo>
                  <a:lnTo>
                    <a:pt x="12" y="58"/>
                  </a:lnTo>
                  <a:lnTo>
                    <a:pt x="10" y="58"/>
                  </a:lnTo>
                  <a:lnTo>
                    <a:pt x="7" y="53"/>
                  </a:lnTo>
                  <a:lnTo>
                    <a:pt x="2" y="49"/>
                  </a:lnTo>
                  <a:lnTo>
                    <a:pt x="0" y="47"/>
                  </a:lnTo>
                  <a:lnTo>
                    <a:pt x="0" y="44"/>
                  </a:lnTo>
                  <a:lnTo>
                    <a:pt x="1" y="43"/>
                  </a:lnTo>
                  <a:lnTo>
                    <a:pt x="2" y="41"/>
                  </a:lnTo>
                  <a:lnTo>
                    <a:pt x="0" y="40"/>
                  </a:lnTo>
                  <a:lnTo>
                    <a:pt x="1" y="38"/>
                  </a:lnTo>
                  <a:lnTo>
                    <a:pt x="4" y="37"/>
                  </a:lnTo>
                  <a:lnTo>
                    <a:pt x="13" y="37"/>
                  </a:lnTo>
                  <a:lnTo>
                    <a:pt x="20" y="32"/>
                  </a:lnTo>
                  <a:lnTo>
                    <a:pt x="22" y="31"/>
                  </a:lnTo>
                  <a:lnTo>
                    <a:pt x="22" y="28"/>
                  </a:lnTo>
                  <a:lnTo>
                    <a:pt x="17" y="23"/>
                  </a:lnTo>
                  <a:lnTo>
                    <a:pt x="13" y="20"/>
                  </a:lnTo>
                  <a:lnTo>
                    <a:pt x="12" y="19"/>
                  </a:lnTo>
                  <a:lnTo>
                    <a:pt x="12" y="12"/>
                  </a:lnTo>
                  <a:lnTo>
                    <a:pt x="16" y="9"/>
                  </a:lnTo>
                  <a:lnTo>
                    <a:pt x="18" y="8"/>
                  </a:lnTo>
                  <a:lnTo>
                    <a:pt x="18" y="6"/>
                  </a:lnTo>
                  <a:lnTo>
                    <a:pt x="16" y="3"/>
                  </a:lnTo>
                  <a:lnTo>
                    <a:pt x="13" y="1"/>
                  </a:lnTo>
                  <a:lnTo>
                    <a:pt x="13" y="0"/>
                  </a:lnTo>
                  <a:lnTo>
                    <a:pt x="29" y="1"/>
                  </a:lnTo>
                  <a:lnTo>
                    <a:pt x="35" y="7"/>
                  </a:lnTo>
                  <a:lnTo>
                    <a:pt x="42" y="9"/>
                  </a:lnTo>
                  <a:lnTo>
                    <a:pt x="56" y="9"/>
                  </a:lnTo>
                  <a:lnTo>
                    <a:pt x="61" y="12"/>
                  </a:lnTo>
                  <a:lnTo>
                    <a:pt x="62" y="15"/>
                  </a:lnTo>
                  <a:lnTo>
                    <a:pt x="65" y="17"/>
                  </a:lnTo>
                  <a:lnTo>
                    <a:pt x="71" y="17"/>
                  </a:lnTo>
                  <a:lnTo>
                    <a:pt x="76" y="20"/>
                  </a:lnTo>
                  <a:lnTo>
                    <a:pt x="81" y="20"/>
                  </a:lnTo>
                  <a:lnTo>
                    <a:pt x="83" y="22"/>
                  </a:lnTo>
                  <a:lnTo>
                    <a:pt x="83" y="23"/>
                  </a:lnTo>
                  <a:lnTo>
                    <a:pt x="86" y="24"/>
                  </a:lnTo>
                  <a:lnTo>
                    <a:pt x="88" y="26"/>
                  </a:lnTo>
                  <a:lnTo>
                    <a:pt x="88" y="28"/>
                  </a:lnTo>
                  <a:lnTo>
                    <a:pt x="86" y="29"/>
                  </a:lnTo>
                  <a:lnTo>
                    <a:pt x="87" y="31"/>
                  </a:lnTo>
                  <a:lnTo>
                    <a:pt x="90" y="36"/>
                  </a:lnTo>
                  <a:lnTo>
                    <a:pt x="90" y="38"/>
                  </a:lnTo>
                  <a:lnTo>
                    <a:pt x="91" y="40"/>
                  </a:lnTo>
                  <a:lnTo>
                    <a:pt x="93" y="40"/>
                  </a:lnTo>
                  <a:lnTo>
                    <a:pt x="93" y="42"/>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grpSp>
          <p:nvGrpSpPr>
            <p:cNvPr id="116" name="组合 25"/>
            <p:cNvGrpSpPr/>
            <p:nvPr/>
          </p:nvGrpSpPr>
          <p:grpSpPr bwMode="auto">
            <a:xfrm>
              <a:off x="5786608" y="3522053"/>
              <a:ext cx="916035" cy="1936845"/>
              <a:chOff x="5593829" y="2406963"/>
              <a:chExt cx="829748" cy="1753589"/>
            </a:xfrm>
            <a:grpFill/>
          </p:grpSpPr>
          <p:sp>
            <p:nvSpPr>
              <p:cNvPr id="120" name="Freeform 16"/>
              <p:cNvSpPr/>
              <p:nvPr/>
            </p:nvSpPr>
            <p:spPr bwMode="auto">
              <a:xfrm>
                <a:off x="5867561" y="3578874"/>
                <a:ext cx="444813" cy="581678"/>
              </a:xfrm>
              <a:custGeom>
                <a:avLst/>
                <a:gdLst>
                  <a:gd name="T0" fmla="*/ 444813 w 52"/>
                  <a:gd name="T1" fmla="*/ 102649 h 68"/>
                  <a:gd name="T2" fmla="*/ 410597 w 52"/>
                  <a:gd name="T3" fmla="*/ 145420 h 68"/>
                  <a:gd name="T4" fmla="*/ 410597 w 52"/>
                  <a:gd name="T5" fmla="*/ 171082 h 68"/>
                  <a:gd name="T6" fmla="*/ 393488 w 52"/>
                  <a:gd name="T7" fmla="*/ 188190 h 68"/>
                  <a:gd name="T8" fmla="*/ 350718 w 52"/>
                  <a:gd name="T9" fmla="*/ 179636 h 68"/>
                  <a:gd name="T10" fmla="*/ 402043 w 52"/>
                  <a:gd name="T11" fmla="*/ 230960 h 68"/>
                  <a:gd name="T12" fmla="*/ 359272 w 52"/>
                  <a:gd name="T13" fmla="*/ 273731 h 68"/>
                  <a:gd name="T14" fmla="*/ 359272 w 52"/>
                  <a:gd name="T15" fmla="*/ 307947 h 68"/>
                  <a:gd name="T16" fmla="*/ 384934 w 52"/>
                  <a:gd name="T17" fmla="*/ 333609 h 68"/>
                  <a:gd name="T18" fmla="*/ 384934 w 52"/>
                  <a:gd name="T19" fmla="*/ 342164 h 68"/>
                  <a:gd name="T20" fmla="*/ 342164 w 52"/>
                  <a:gd name="T21" fmla="*/ 342164 h 68"/>
                  <a:gd name="T22" fmla="*/ 350718 w 52"/>
                  <a:gd name="T23" fmla="*/ 359272 h 68"/>
                  <a:gd name="T24" fmla="*/ 316502 w 52"/>
                  <a:gd name="T25" fmla="*/ 384934 h 68"/>
                  <a:gd name="T26" fmla="*/ 307948 w 52"/>
                  <a:gd name="T27" fmla="*/ 419150 h 68"/>
                  <a:gd name="T28" fmla="*/ 282285 w 52"/>
                  <a:gd name="T29" fmla="*/ 444813 h 68"/>
                  <a:gd name="T30" fmla="*/ 248069 w 52"/>
                  <a:gd name="T31" fmla="*/ 444813 h 68"/>
                  <a:gd name="T32" fmla="*/ 248069 w 52"/>
                  <a:gd name="T33" fmla="*/ 461921 h 68"/>
                  <a:gd name="T34" fmla="*/ 256623 w 52"/>
                  <a:gd name="T35" fmla="*/ 470475 h 68"/>
                  <a:gd name="T36" fmla="*/ 256623 w 52"/>
                  <a:gd name="T37" fmla="*/ 479029 h 68"/>
                  <a:gd name="T38" fmla="*/ 230961 w 52"/>
                  <a:gd name="T39" fmla="*/ 479029 h 68"/>
                  <a:gd name="T40" fmla="*/ 188190 w 52"/>
                  <a:gd name="T41" fmla="*/ 530353 h 68"/>
                  <a:gd name="T42" fmla="*/ 188190 w 52"/>
                  <a:gd name="T43" fmla="*/ 547462 h 68"/>
                  <a:gd name="T44" fmla="*/ 136866 w 52"/>
                  <a:gd name="T45" fmla="*/ 581678 h 68"/>
                  <a:gd name="T46" fmla="*/ 136866 w 52"/>
                  <a:gd name="T47" fmla="*/ 581678 h 68"/>
                  <a:gd name="T48" fmla="*/ 136866 w 52"/>
                  <a:gd name="T49" fmla="*/ 556016 h 68"/>
                  <a:gd name="T50" fmla="*/ 59879 w 52"/>
                  <a:gd name="T51" fmla="*/ 453367 h 68"/>
                  <a:gd name="T52" fmla="*/ 8554 w 52"/>
                  <a:gd name="T53" fmla="*/ 453367 h 68"/>
                  <a:gd name="T54" fmla="*/ 0 w 52"/>
                  <a:gd name="T55" fmla="*/ 444813 h 68"/>
                  <a:gd name="T56" fmla="*/ 0 w 52"/>
                  <a:gd name="T57" fmla="*/ 402042 h 68"/>
                  <a:gd name="T58" fmla="*/ 8554 w 52"/>
                  <a:gd name="T59" fmla="*/ 384934 h 68"/>
                  <a:gd name="T60" fmla="*/ 8554 w 52"/>
                  <a:gd name="T61" fmla="*/ 359272 h 68"/>
                  <a:gd name="T62" fmla="*/ 0 w 52"/>
                  <a:gd name="T63" fmla="*/ 342164 h 68"/>
                  <a:gd name="T64" fmla="*/ 8554 w 52"/>
                  <a:gd name="T65" fmla="*/ 325055 h 68"/>
                  <a:gd name="T66" fmla="*/ 42770 w 52"/>
                  <a:gd name="T67" fmla="*/ 282285 h 68"/>
                  <a:gd name="T68" fmla="*/ 42770 w 52"/>
                  <a:gd name="T69" fmla="*/ 213852 h 68"/>
                  <a:gd name="T70" fmla="*/ 102649 w 52"/>
                  <a:gd name="T71" fmla="*/ 162528 h 68"/>
                  <a:gd name="T72" fmla="*/ 102649 w 52"/>
                  <a:gd name="T73" fmla="*/ 136865 h 68"/>
                  <a:gd name="T74" fmla="*/ 94095 w 52"/>
                  <a:gd name="T75" fmla="*/ 119757 h 68"/>
                  <a:gd name="T76" fmla="*/ 94095 w 52"/>
                  <a:gd name="T77" fmla="*/ 94095 h 68"/>
                  <a:gd name="T78" fmla="*/ 136866 w 52"/>
                  <a:gd name="T79" fmla="*/ 68433 h 68"/>
                  <a:gd name="T80" fmla="*/ 162528 w 52"/>
                  <a:gd name="T81" fmla="*/ 68433 h 68"/>
                  <a:gd name="T82" fmla="*/ 205298 w 52"/>
                  <a:gd name="T83" fmla="*/ 25662 h 68"/>
                  <a:gd name="T84" fmla="*/ 213852 w 52"/>
                  <a:gd name="T85" fmla="*/ 0 h 68"/>
                  <a:gd name="T86" fmla="*/ 230961 w 52"/>
                  <a:gd name="T87" fmla="*/ 0 h 68"/>
                  <a:gd name="T88" fmla="*/ 265177 w 52"/>
                  <a:gd name="T89" fmla="*/ 34216 h 68"/>
                  <a:gd name="T90" fmla="*/ 265177 w 52"/>
                  <a:gd name="T91" fmla="*/ 68433 h 68"/>
                  <a:gd name="T92" fmla="*/ 282285 w 52"/>
                  <a:gd name="T93" fmla="*/ 94095 h 68"/>
                  <a:gd name="T94" fmla="*/ 299393 w 52"/>
                  <a:gd name="T95" fmla="*/ 111203 h 68"/>
                  <a:gd name="T96" fmla="*/ 316502 w 52"/>
                  <a:gd name="T97" fmla="*/ 111203 h 68"/>
                  <a:gd name="T98" fmla="*/ 350718 w 52"/>
                  <a:gd name="T99" fmla="*/ 111203 h 68"/>
                  <a:gd name="T100" fmla="*/ 376380 w 52"/>
                  <a:gd name="T101" fmla="*/ 102649 h 68"/>
                  <a:gd name="T102" fmla="*/ 444813 w 52"/>
                  <a:gd name="T103" fmla="*/ 102649 h 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2"/>
                  <a:gd name="T157" fmla="*/ 0 h 68"/>
                  <a:gd name="T158" fmla="*/ 52 w 52"/>
                  <a:gd name="T159" fmla="*/ 68 h 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2" h="68">
                    <a:moveTo>
                      <a:pt x="52" y="12"/>
                    </a:moveTo>
                    <a:lnTo>
                      <a:pt x="48" y="17"/>
                    </a:lnTo>
                    <a:lnTo>
                      <a:pt x="48" y="20"/>
                    </a:lnTo>
                    <a:lnTo>
                      <a:pt x="46" y="22"/>
                    </a:lnTo>
                    <a:lnTo>
                      <a:pt x="41" y="21"/>
                    </a:lnTo>
                    <a:lnTo>
                      <a:pt x="47" y="27"/>
                    </a:lnTo>
                    <a:lnTo>
                      <a:pt x="42" y="32"/>
                    </a:lnTo>
                    <a:lnTo>
                      <a:pt x="42" y="36"/>
                    </a:lnTo>
                    <a:lnTo>
                      <a:pt x="45" y="39"/>
                    </a:lnTo>
                    <a:lnTo>
                      <a:pt x="45" y="40"/>
                    </a:lnTo>
                    <a:lnTo>
                      <a:pt x="40" y="40"/>
                    </a:lnTo>
                    <a:lnTo>
                      <a:pt x="41" y="42"/>
                    </a:lnTo>
                    <a:lnTo>
                      <a:pt x="37" y="45"/>
                    </a:lnTo>
                    <a:lnTo>
                      <a:pt x="36" y="49"/>
                    </a:lnTo>
                    <a:lnTo>
                      <a:pt x="33" y="52"/>
                    </a:lnTo>
                    <a:lnTo>
                      <a:pt x="29" y="52"/>
                    </a:lnTo>
                    <a:lnTo>
                      <a:pt x="29" y="54"/>
                    </a:lnTo>
                    <a:lnTo>
                      <a:pt x="30" y="55"/>
                    </a:lnTo>
                    <a:lnTo>
                      <a:pt x="30" y="56"/>
                    </a:lnTo>
                    <a:lnTo>
                      <a:pt x="27" y="56"/>
                    </a:lnTo>
                    <a:lnTo>
                      <a:pt x="22" y="62"/>
                    </a:lnTo>
                    <a:lnTo>
                      <a:pt x="22" y="64"/>
                    </a:lnTo>
                    <a:lnTo>
                      <a:pt x="16" y="68"/>
                    </a:lnTo>
                    <a:lnTo>
                      <a:pt x="16" y="65"/>
                    </a:lnTo>
                    <a:lnTo>
                      <a:pt x="7" y="53"/>
                    </a:lnTo>
                    <a:lnTo>
                      <a:pt x="1" y="53"/>
                    </a:lnTo>
                    <a:lnTo>
                      <a:pt x="0" y="52"/>
                    </a:lnTo>
                    <a:lnTo>
                      <a:pt x="0" y="47"/>
                    </a:lnTo>
                    <a:lnTo>
                      <a:pt x="1" y="45"/>
                    </a:lnTo>
                    <a:lnTo>
                      <a:pt x="1" y="42"/>
                    </a:lnTo>
                    <a:lnTo>
                      <a:pt x="0" y="40"/>
                    </a:lnTo>
                    <a:lnTo>
                      <a:pt x="1" y="38"/>
                    </a:lnTo>
                    <a:lnTo>
                      <a:pt x="5" y="33"/>
                    </a:lnTo>
                    <a:lnTo>
                      <a:pt x="5" y="25"/>
                    </a:lnTo>
                    <a:lnTo>
                      <a:pt x="12" y="19"/>
                    </a:lnTo>
                    <a:lnTo>
                      <a:pt x="12" y="16"/>
                    </a:lnTo>
                    <a:lnTo>
                      <a:pt x="11" y="14"/>
                    </a:lnTo>
                    <a:lnTo>
                      <a:pt x="11" y="11"/>
                    </a:lnTo>
                    <a:lnTo>
                      <a:pt x="16" y="8"/>
                    </a:lnTo>
                    <a:lnTo>
                      <a:pt x="19" y="8"/>
                    </a:lnTo>
                    <a:lnTo>
                      <a:pt x="24" y="3"/>
                    </a:lnTo>
                    <a:lnTo>
                      <a:pt x="25" y="0"/>
                    </a:lnTo>
                    <a:lnTo>
                      <a:pt x="27" y="0"/>
                    </a:lnTo>
                    <a:lnTo>
                      <a:pt x="31" y="4"/>
                    </a:lnTo>
                    <a:lnTo>
                      <a:pt x="31" y="8"/>
                    </a:lnTo>
                    <a:lnTo>
                      <a:pt x="33" y="11"/>
                    </a:lnTo>
                    <a:lnTo>
                      <a:pt x="35" y="13"/>
                    </a:lnTo>
                    <a:lnTo>
                      <a:pt x="37" y="13"/>
                    </a:lnTo>
                    <a:lnTo>
                      <a:pt x="41" y="13"/>
                    </a:lnTo>
                    <a:lnTo>
                      <a:pt x="44" y="12"/>
                    </a:lnTo>
                    <a:lnTo>
                      <a:pt x="52" y="12"/>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22" name="Freeform 17"/>
              <p:cNvSpPr/>
              <p:nvPr/>
            </p:nvSpPr>
            <p:spPr bwMode="auto">
              <a:xfrm>
                <a:off x="6030089" y="3296588"/>
                <a:ext cx="393488" cy="393488"/>
              </a:xfrm>
              <a:custGeom>
                <a:avLst/>
                <a:gdLst>
                  <a:gd name="T0" fmla="*/ 179636 w 46"/>
                  <a:gd name="T1" fmla="*/ 0 h 46"/>
                  <a:gd name="T2" fmla="*/ 222406 w 46"/>
                  <a:gd name="T3" fmla="*/ 8554 h 46"/>
                  <a:gd name="T4" fmla="*/ 230960 w 46"/>
                  <a:gd name="T5" fmla="*/ 34216 h 46"/>
                  <a:gd name="T6" fmla="*/ 256623 w 46"/>
                  <a:gd name="T7" fmla="*/ 42770 h 46"/>
                  <a:gd name="T8" fmla="*/ 282285 w 46"/>
                  <a:gd name="T9" fmla="*/ 17108 h 46"/>
                  <a:gd name="T10" fmla="*/ 316501 w 46"/>
                  <a:gd name="T11" fmla="*/ 8554 h 46"/>
                  <a:gd name="T12" fmla="*/ 342163 w 46"/>
                  <a:gd name="T13" fmla="*/ 34216 h 46"/>
                  <a:gd name="T14" fmla="*/ 393488 w 46"/>
                  <a:gd name="T15" fmla="*/ 34216 h 46"/>
                  <a:gd name="T16" fmla="*/ 342163 w 46"/>
                  <a:gd name="T17" fmla="*/ 85541 h 46"/>
                  <a:gd name="T18" fmla="*/ 342163 w 46"/>
                  <a:gd name="T19" fmla="*/ 102649 h 46"/>
                  <a:gd name="T20" fmla="*/ 367826 w 46"/>
                  <a:gd name="T21" fmla="*/ 102649 h 46"/>
                  <a:gd name="T22" fmla="*/ 384934 w 46"/>
                  <a:gd name="T23" fmla="*/ 85541 h 46"/>
                  <a:gd name="T24" fmla="*/ 384934 w 46"/>
                  <a:gd name="T25" fmla="*/ 128311 h 46"/>
                  <a:gd name="T26" fmla="*/ 350718 w 46"/>
                  <a:gd name="T27" fmla="*/ 128311 h 46"/>
                  <a:gd name="T28" fmla="*/ 342163 w 46"/>
                  <a:gd name="T29" fmla="*/ 153974 h 46"/>
                  <a:gd name="T30" fmla="*/ 367826 w 46"/>
                  <a:gd name="T31" fmla="*/ 153974 h 46"/>
                  <a:gd name="T32" fmla="*/ 367826 w 46"/>
                  <a:gd name="T33" fmla="*/ 222406 h 46"/>
                  <a:gd name="T34" fmla="*/ 376380 w 46"/>
                  <a:gd name="T35" fmla="*/ 230960 h 46"/>
                  <a:gd name="T36" fmla="*/ 367826 w 46"/>
                  <a:gd name="T37" fmla="*/ 273731 h 46"/>
                  <a:gd name="T38" fmla="*/ 342163 w 46"/>
                  <a:gd name="T39" fmla="*/ 273731 h 46"/>
                  <a:gd name="T40" fmla="*/ 342163 w 46"/>
                  <a:gd name="T41" fmla="*/ 248069 h 46"/>
                  <a:gd name="T42" fmla="*/ 325055 w 46"/>
                  <a:gd name="T43" fmla="*/ 265177 h 46"/>
                  <a:gd name="T44" fmla="*/ 282285 w 46"/>
                  <a:gd name="T45" fmla="*/ 307947 h 46"/>
                  <a:gd name="T46" fmla="*/ 282285 w 46"/>
                  <a:gd name="T47" fmla="*/ 384934 h 46"/>
                  <a:gd name="T48" fmla="*/ 222406 w 46"/>
                  <a:gd name="T49" fmla="*/ 384934 h 46"/>
                  <a:gd name="T50" fmla="*/ 188190 w 46"/>
                  <a:gd name="T51" fmla="*/ 393488 h 46"/>
                  <a:gd name="T52" fmla="*/ 153974 w 46"/>
                  <a:gd name="T53" fmla="*/ 393488 h 46"/>
                  <a:gd name="T54" fmla="*/ 136865 w 46"/>
                  <a:gd name="T55" fmla="*/ 393488 h 46"/>
                  <a:gd name="T56" fmla="*/ 119757 w 46"/>
                  <a:gd name="T57" fmla="*/ 376380 h 46"/>
                  <a:gd name="T58" fmla="*/ 102649 w 46"/>
                  <a:gd name="T59" fmla="*/ 350718 h 46"/>
                  <a:gd name="T60" fmla="*/ 102649 w 46"/>
                  <a:gd name="T61" fmla="*/ 316501 h 46"/>
                  <a:gd name="T62" fmla="*/ 59879 w 46"/>
                  <a:gd name="T63" fmla="*/ 282285 h 46"/>
                  <a:gd name="T64" fmla="*/ 51325 w 46"/>
                  <a:gd name="T65" fmla="*/ 282285 h 46"/>
                  <a:gd name="T66" fmla="*/ 51325 w 46"/>
                  <a:gd name="T67" fmla="*/ 256623 h 46"/>
                  <a:gd name="T68" fmla="*/ 0 w 46"/>
                  <a:gd name="T69" fmla="*/ 188190 h 46"/>
                  <a:gd name="T70" fmla="*/ 0 w 46"/>
                  <a:gd name="T71" fmla="*/ 179636 h 46"/>
                  <a:gd name="T72" fmla="*/ 34216 w 46"/>
                  <a:gd name="T73" fmla="*/ 145419 h 46"/>
                  <a:gd name="T74" fmla="*/ 34216 w 46"/>
                  <a:gd name="T75" fmla="*/ 128311 h 46"/>
                  <a:gd name="T76" fmla="*/ 76987 w 46"/>
                  <a:gd name="T77" fmla="*/ 85541 h 46"/>
                  <a:gd name="T78" fmla="*/ 76987 w 46"/>
                  <a:gd name="T79" fmla="*/ 34216 h 46"/>
                  <a:gd name="T80" fmla="*/ 102649 w 46"/>
                  <a:gd name="T81" fmla="*/ 17108 h 46"/>
                  <a:gd name="T82" fmla="*/ 119757 w 46"/>
                  <a:gd name="T83" fmla="*/ 17108 h 46"/>
                  <a:gd name="T84" fmla="*/ 128311 w 46"/>
                  <a:gd name="T85" fmla="*/ 25662 h 46"/>
                  <a:gd name="T86" fmla="*/ 153974 w 46"/>
                  <a:gd name="T87" fmla="*/ 25662 h 46"/>
                  <a:gd name="T88" fmla="*/ 179636 w 46"/>
                  <a:gd name="T89" fmla="*/ 0 h 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6"/>
                  <a:gd name="T136" fmla="*/ 0 h 46"/>
                  <a:gd name="T137" fmla="*/ 46 w 46"/>
                  <a:gd name="T138" fmla="*/ 46 h 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6" h="46">
                    <a:moveTo>
                      <a:pt x="21" y="0"/>
                    </a:moveTo>
                    <a:lnTo>
                      <a:pt x="26" y="1"/>
                    </a:lnTo>
                    <a:lnTo>
                      <a:pt x="27" y="4"/>
                    </a:lnTo>
                    <a:lnTo>
                      <a:pt x="30" y="5"/>
                    </a:lnTo>
                    <a:lnTo>
                      <a:pt x="33" y="2"/>
                    </a:lnTo>
                    <a:lnTo>
                      <a:pt x="37" y="1"/>
                    </a:lnTo>
                    <a:lnTo>
                      <a:pt x="40" y="4"/>
                    </a:lnTo>
                    <a:lnTo>
                      <a:pt x="46" y="4"/>
                    </a:lnTo>
                    <a:lnTo>
                      <a:pt x="40" y="10"/>
                    </a:lnTo>
                    <a:lnTo>
                      <a:pt x="40" y="12"/>
                    </a:lnTo>
                    <a:lnTo>
                      <a:pt x="43" y="12"/>
                    </a:lnTo>
                    <a:lnTo>
                      <a:pt x="45" y="10"/>
                    </a:lnTo>
                    <a:lnTo>
                      <a:pt x="45" y="15"/>
                    </a:lnTo>
                    <a:lnTo>
                      <a:pt x="41" y="15"/>
                    </a:lnTo>
                    <a:lnTo>
                      <a:pt x="40" y="18"/>
                    </a:lnTo>
                    <a:lnTo>
                      <a:pt x="43" y="18"/>
                    </a:lnTo>
                    <a:lnTo>
                      <a:pt x="43" y="26"/>
                    </a:lnTo>
                    <a:lnTo>
                      <a:pt x="44" y="27"/>
                    </a:lnTo>
                    <a:lnTo>
                      <a:pt x="43" y="32"/>
                    </a:lnTo>
                    <a:lnTo>
                      <a:pt x="40" y="32"/>
                    </a:lnTo>
                    <a:lnTo>
                      <a:pt x="40" y="29"/>
                    </a:lnTo>
                    <a:lnTo>
                      <a:pt x="38" y="31"/>
                    </a:lnTo>
                    <a:lnTo>
                      <a:pt x="33" y="36"/>
                    </a:lnTo>
                    <a:lnTo>
                      <a:pt x="33" y="45"/>
                    </a:lnTo>
                    <a:lnTo>
                      <a:pt x="26" y="45"/>
                    </a:lnTo>
                    <a:lnTo>
                      <a:pt x="22" y="46"/>
                    </a:lnTo>
                    <a:lnTo>
                      <a:pt x="18" y="46"/>
                    </a:lnTo>
                    <a:lnTo>
                      <a:pt x="16" y="46"/>
                    </a:lnTo>
                    <a:lnTo>
                      <a:pt x="14" y="44"/>
                    </a:lnTo>
                    <a:lnTo>
                      <a:pt x="12" y="41"/>
                    </a:lnTo>
                    <a:lnTo>
                      <a:pt x="12" y="37"/>
                    </a:lnTo>
                    <a:lnTo>
                      <a:pt x="7" y="33"/>
                    </a:lnTo>
                    <a:lnTo>
                      <a:pt x="6" y="33"/>
                    </a:lnTo>
                    <a:lnTo>
                      <a:pt x="6" y="30"/>
                    </a:lnTo>
                    <a:lnTo>
                      <a:pt x="0" y="22"/>
                    </a:lnTo>
                    <a:lnTo>
                      <a:pt x="0" y="21"/>
                    </a:lnTo>
                    <a:lnTo>
                      <a:pt x="4" y="17"/>
                    </a:lnTo>
                    <a:lnTo>
                      <a:pt x="4" y="15"/>
                    </a:lnTo>
                    <a:lnTo>
                      <a:pt x="9" y="10"/>
                    </a:lnTo>
                    <a:lnTo>
                      <a:pt x="9" y="4"/>
                    </a:lnTo>
                    <a:lnTo>
                      <a:pt x="12" y="2"/>
                    </a:lnTo>
                    <a:lnTo>
                      <a:pt x="14" y="2"/>
                    </a:lnTo>
                    <a:lnTo>
                      <a:pt x="15" y="3"/>
                    </a:lnTo>
                    <a:lnTo>
                      <a:pt x="18" y="3"/>
                    </a:lnTo>
                    <a:lnTo>
                      <a:pt x="21" y="0"/>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25" name="Freeform 18"/>
              <p:cNvSpPr/>
              <p:nvPr/>
            </p:nvSpPr>
            <p:spPr bwMode="auto">
              <a:xfrm>
                <a:off x="5807682" y="2749127"/>
                <a:ext cx="581679" cy="573124"/>
              </a:xfrm>
              <a:custGeom>
                <a:avLst/>
                <a:gdLst>
                  <a:gd name="T0" fmla="*/ 256623 w 68"/>
                  <a:gd name="T1" fmla="*/ 0 h 67"/>
                  <a:gd name="T2" fmla="*/ 359272 w 68"/>
                  <a:gd name="T3" fmla="*/ 94095 h 67"/>
                  <a:gd name="T4" fmla="*/ 444813 w 68"/>
                  <a:gd name="T5" fmla="*/ 265177 h 67"/>
                  <a:gd name="T6" fmla="*/ 547463 w 68"/>
                  <a:gd name="T7" fmla="*/ 333609 h 67"/>
                  <a:gd name="T8" fmla="*/ 547463 w 68"/>
                  <a:gd name="T9" fmla="*/ 367826 h 67"/>
                  <a:gd name="T10" fmla="*/ 530354 w 68"/>
                  <a:gd name="T11" fmla="*/ 393488 h 67"/>
                  <a:gd name="T12" fmla="*/ 581679 w 68"/>
                  <a:gd name="T13" fmla="*/ 436258 h 67"/>
                  <a:gd name="T14" fmla="*/ 556017 w 68"/>
                  <a:gd name="T15" fmla="*/ 487583 h 67"/>
                  <a:gd name="T16" fmla="*/ 479030 w 68"/>
                  <a:gd name="T17" fmla="*/ 547462 h 67"/>
                  <a:gd name="T18" fmla="*/ 402043 w 68"/>
                  <a:gd name="T19" fmla="*/ 547462 h 67"/>
                  <a:gd name="T20" fmla="*/ 350718 w 68"/>
                  <a:gd name="T21" fmla="*/ 573124 h 67"/>
                  <a:gd name="T22" fmla="*/ 325056 w 68"/>
                  <a:gd name="T23" fmla="*/ 564570 h 67"/>
                  <a:gd name="T24" fmla="*/ 307948 w 68"/>
                  <a:gd name="T25" fmla="*/ 547462 h 67"/>
                  <a:gd name="T26" fmla="*/ 350718 w 68"/>
                  <a:gd name="T27" fmla="*/ 521799 h 67"/>
                  <a:gd name="T28" fmla="*/ 367826 w 68"/>
                  <a:gd name="T29" fmla="*/ 496137 h 67"/>
                  <a:gd name="T30" fmla="*/ 307948 w 68"/>
                  <a:gd name="T31" fmla="*/ 470475 h 67"/>
                  <a:gd name="T32" fmla="*/ 213853 w 68"/>
                  <a:gd name="T33" fmla="*/ 402042 h 67"/>
                  <a:gd name="T34" fmla="*/ 230961 w 68"/>
                  <a:gd name="T35" fmla="*/ 342164 h 67"/>
                  <a:gd name="T36" fmla="*/ 273731 w 68"/>
                  <a:gd name="T37" fmla="*/ 333609 h 67"/>
                  <a:gd name="T38" fmla="*/ 290840 w 68"/>
                  <a:gd name="T39" fmla="*/ 307947 h 67"/>
                  <a:gd name="T40" fmla="*/ 248069 w 68"/>
                  <a:gd name="T41" fmla="*/ 273731 h 67"/>
                  <a:gd name="T42" fmla="*/ 239515 w 68"/>
                  <a:gd name="T43" fmla="*/ 290839 h 67"/>
                  <a:gd name="T44" fmla="*/ 188190 w 68"/>
                  <a:gd name="T45" fmla="*/ 265177 h 67"/>
                  <a:gd name="T46" fmla="*/ 153974 w 68"/>
                  <a:gd name="T47" fmla="*/ 196744 h 67"/>
                  <a:gd name="T48" fmla="*/ 102649 w 68"/>
                  <a:gd name="T49" fmla="*/ 179636 h 67"/>
                  <a:gd name="T50" fmla="*/ 59879 w 68"/>
                  <a:gd name="T51" fmla="*/ 171082 h 67"/>
                  <a:gd name="T52" fmla="*/ 0 w 68"/>
                  <a:gd name="T53" fmla="*/ 85541 h 67"/>
                  <a:gd name="T54" fmla="*/ 8554 w 68"/>
                  <a:gd name="T55" fmla="*/ 42770 h 67"/>
                  <a:gd name="T56" fmla="*/ 59879 w 68"/>
                  <a:gd name="T57" fmla="*/ 76987 h 67"/>
                  <a:gd name="T58" fmla="*/ 119757 w 68"/>
                  <a:gd name="T59" fmla="*/ 102649 h 67"/>
                  <a:gd name="T60" fmla="*/ 171082 w 68"/>
                  <a:gd name="T61" fmla="*/ 68433 h 67"/>
                  <a:gd name="T62" fmla="*/ 188190 w 68"/>
                  <a:gd name="T63" fmla="*/ 85541 h 67"/>
                  <a:gd name="T64" fmla="*/ 213853 w 68"/>
                  <a:gd name="T65" fmla="*/ 25662 h 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8"/>
                  <a:gd name="T100" fmla="*/ 0 h 67"/>
                  <a:gd name="T101" fmla="*/ 68 w 68"/>
                  <a:gd name="T102" fmla="*/ 67 h 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8" h="67">
                    <a:moveTo>
                      <a:pt x="29" y="0"/>
                    </a:moveTo>
                    <a:lnTo>
                      <a:pt x="30" y="0"/>
                    </a:lnTo>
                    <a:lnTo>
                      <a:pt x="31" y="4"/>
                    </a:lnTo>
                    <a:lnTo>
                      <a:pt x="42" y="11"/>
                    </a:lnTo>
                    <a:lnTo>
                      <a:pt x="51" y="27"/>
                    </a:lnTo>
                    <a:lnTo>
                      <a:pt x="52" y="31"/>
                    </a:lnTo>
                    <a:lnTo>
                      <a:pt x="54" y="34"/>
                    </a:lnTo>
                    <a:lnTo>
                      <a:pt x="64" y="39"/>
                    </a:lnTo>
                    <a:lnTo>
                      <a:pt x="65" y="41"/>
                    </a:lnTo>
                    <a:lnTo>
                      <a:pt x="64" y="43"/>
                    </a:lnTo>
                    <a:lnTo>
                      <a:pt x="57" y="43"/>
                    </a:lnTo>
                    <a:lnTo>
                      <a:pt x="62" y="46"/>
                    </a:lnTo>
                    <a:lnTo>
                      <a:pt x="62" y="49"/>
                    </a:lnTo>
                    <a:lnTo>
                      <a:pt x="68" y="51"/>
                    </a:lnTo>
                    <a:lnTo>
                      <a:pt x="68" y="54"/>
                    </a:lnTo>
                    <a:lnTo>
                      <a:pt x="65" y="57"/>
                    </a:lnTo>
                    <a:lnTo>
                      <a:pt x="63" y="58"/>
                    </a:lnTo>
                    <a:lnTo>
                      <a:pt x="56" y="64"/>
                    </a:lnTo>
                    <a:lnTo>
                      <a:pt x="52" y="65"/>
                    </a:lnTo>
                    <a:lnTo>
                      <a:pt x="47" y="64"/>
                    </a:lnTo>
                    <a:lnTo>
                      <a:pt x="44" y="67"/>
                    </a:lnTo>
                    <a:lnTo>
                      <a:pt x="41" y="67"/>
                    </a:lnTo>
                    <a:lnTo>
                      <a:pt x="40" y="66"/>
                    </a:lnTo>
                    <a:lnTo>
                      <a:pt x="38" y="66"/>
                    </a:lnTo>
                    <a:lnTo>
                      <a:pt x="38" y="64"/>
                    </a:lnTo>
                    <a:lnTo>
                      <a:pt x="36" y="64"/>
                    </a:lnTo>
                    <a:lnTo>
                      <a:pt x="38" y="62"/>
                    </a:lnTo>
                    <a:lnTo>
                      <a:pt x="41" y="61"/>
                    </a:lnTo>
                    <a:lnTo>
                      <a:pt x="42" y="60"/>
                    </a:lnTo>
                    <a:lnTo>
                      <a:pt x="43" y="58"/>
                    </a:lnTo>
                    <a:lnTo>
                      <a:pt x="41" y="56"/>
                    </a:lnTo>
                    <a:lnTo>
                      <a:pt x="36" y="55"/>
                    </a:lnTo>
                    <a:lnTo>
                      <a:pt x="31" y="51"/>
                    </a:lnTo>
                    <a:lnTo>
                      <a:pt x="25" y="47"/>
                    </a:lnTo>
                    <a:lnTo>
                      <a:pt x="27" y="43"/>
                    </a:lnTo>
                    <a:lnTo>
                      <a:pt x="27" y="40"/>
                    </a:lnTo>
                    <a:lnTo>
                      <a:pt x="29" y="39"/>
                    </a:lnTo>
                    <a:lnTo>
                      <a:pt x="32" y="39"/>
                    </a:lnTo>
                    <a:lnTo>
                      <a:pt x="34" y="38"/>
                    </a:lnTo>
                    <a:lnTo>
                      <a:pt x="34" y="36"/>
                    </a:lnTo>
                    <a:lnTo>
                      <a:pt x="32" y="32"/>
                    </a:lnTo>
                    <a:lnTo>
                      <a:pt x="29" y="32"/>
                    </a:lnTo>
                    <a:lnTo>
                      <a:pt x="29" y="33"/>
                    </a:lnTo>
                    <a:lnTo>
                      <a:pt x="28" y="34"/>
                    </a:lnTo>
                    <a:lnTo>
                      <a:pt x="24" y="34"/>
                    </a:lnTo>
                    <a:lnTo>
                      <a:pt x="22" y="31"/>
                    </a:lnTo>
                    <a:lnTo>
                      <a:pt x="20" y="27"/>
                    </a:lnTo>
                    <a:lnTo>
                      <a:pt x="18" y="23"/>
                    </a:lnTo>
                    <a:lnTo>
                      <a:pt x="16" y="21"/>
                    </a:lnTo>
                    <a:lnTo>
                      <a:pt x="12" y="21"/>
                    </a:lnTo>
                    <a:lnTo>
                      <a:pt x="10" y="20"/>
                    </a:lnTo>
                    <a:lnTo>
                      <a:pt x="7" y="20"/>
                    </a:lnTo>
                    <a:lnTo>
                      <a:pt x="6" y="17"/>
                    </a:lnTo>
                    <a:lnTo>
                      <a:pt x="0" y="10"/>
                    </a:lnTo>
                    <a:lnTo>
                      <a:pt x="0" y="6"/>
                    </a:lnTo>
                    <a:lnTo>
                      <a:pt x="1" y="5"/>
                    </a:lnTo>
                    <a:lnTo>
                      <a:pt x="3" y="5"/>
                    </a:lnTo>
                    <a:lnTo>
                      <a:pt x="7" y="9"/>
                    </a:lnTo>
                    <a:lnTo>
                      <a:pt x="9" y="12"/>
                    </a:lnTo>
                    <a:lnTo>
                      <a:pt x="14" y="12"/>
                    </a:lnTo>
                    <a:lnTo>
                      <a:pt x="18" y="8"/>
                    </a:lnTo>
                    <a:lnTo>
                      <a:pt x="20" y="8"/>
                    </a:lnTo>
                    <a:lnTo>
                      <a:pt x="20" y="10"/>
                    </a:lnTo>
                    <a:lnTo>
                      <a:pt x="22" y="10"/>
                    </a:lnTo>
                    <a:lnTo>
                      <a:pt x="25" y="6"/>
                    </a:lnTo>
                    <a:lnTo>
                      <a:pt x="25" y="3"/>
                    </a:lnTo>
                    <a:lnTo>
                      <a:pt x="29" y="0"/>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26" name="Freeform 19"/>
              <p:cNvSpPr/>
              <p:nvPr/>
            </p:nvSpPr>
            <p:spPr bwMode="auto">
              <a:xfrm>
                <a:off x="5653709" y="2406963"/>
                <a:ext cx="667219" cy="453367"/>
              </a:xfrm>
              <a:custGeom>
                <a:avLst/>
                <a:gdLst>
                  <a:gd name="T0" fmla="*/ 222406 w 78"/>
                  <a:gd name="T1" fmla="*/ 0 h 53"/>
                  <a:gd name="T2" fmla="*/ 222406 w 78"/>
                  <a:gd name="T3" fmla="*/ 42770 h 53"/>
                  <a:gd name="T4" fmla="*/ 248069 w 78"/>
                  <a:gd name="T5" fmla="*/ 42770 h 53"/>
                  <a:gd name="T6" fmla="*/ 256623 w 78"/>
                  <a:gd name="T7" fmla="*/ 8554 h 53"/>
                  <a:gd name="T8" fmla="*/ 316501 w 78"/>
                  <a:gd name="T9" fmla="*/ 17108 h 53"/>
                  <a:gd name="T10" fmla="*/ 333610 w 78"/>
                  <a:gd name="T11" fmla="*/ 42770 h 53"/>
                  <a:gd name="T12" fmla="*/ 333610 w 78"/>
                  <a:gd name="T13" fmla="*/ 85541 h 53"/>
                  <a:gd name="T14" fmla="*/ 367826 w 78"/>
                  <a:gd name="T15" fmla="*/ 102649 h 53"/>
                  <a:gd name="T16" fmla="*/ 402042 w 78"/>
                  <a:gd name="T17" fmla="*/ 111203 h 53"/>
                  <a:gd name="T18" fmla="*/ 419150 w 78"/>
                  <a:gd name="T19" fmla="*/ 59879 h 53"/>
                  <a:gd name="T20" fmla="*/ 470475 w 78"/>
                  <a:gd name="T21" fmla="*/ 17108 h 53"/>
                  <a:gd name="T22" fmla="*/ 530353 w 78"/>
                  <a:gd name="T23" fmla="*/ 17108 h 53"/>
                  <a:gd name="T24" fmla="*/ 556016 w 78"/>
                  <a:gd name="T25" fmla="*/ 25662 h 53"/>
                  <a:gd name="T26" fmla="*/ 667219 w 78"/>
                  <a:gd name="T27" fmla="*/ 25662 h 53"/>
                  <a:gd name="T28" fmla="*/ 667219 w 78"/>
                  <a:gd name="T29" fmla="*/ 59879 h 53"/>
                  <a:gd name="T30" fmla="*/ 667219 w 78"/>
                  <a:gd name="T31" fmla="*/ 85541 h 53"/>
                  <a:gd name="T32" fmla="*/ 624449 w 78"/>
                  <a:gd name="T33" fmla="*/ 94095 h 53"/>
                  <a:gd name="T34" fmla="*/ 547462 w 78"/>
                  <a:gd name="T35" fmla="*/ 145420 h 53"/>
                  <a:gd name="T36" fmla="*/ 530353 w 78"/>
                  <a:gd name="T37" fmla="*/ 171082 h 53"/>
                  <a:gd name="T38" fmla="*/ 470475 w 78"/>
                  <a:gd name="T39" fmla="*/ 205298 h 53"/>
                  <a:gd name="T40" fmla="*/ 461921 w 78"/>
                  <a:gd name="T41" fmla="*/ 248069 h 53"/>
                  <a:gd name="T42" fmla="*/ 427704 w 78"/>
                  <a:gd name="T43" fmla="*/ 290839 h 53"/>
                  <a:gd name="T44" fmla="*/ 427704 w 78"/>
                  <a:gd name="T45" fmla="*/ 333610 h 53"/>
                  <a:gd name="T46" fmla="*/ 410596 w 78"/>
                  <a:gd name="T47" fmla="*/ 342164 h 53"/>
                  <a:gd name="T48" fmla="*/ 402042 w 78"/>
                  <a:gd name="T49" fmla="*/ 342164 h 53"/>
                  <a:gd name="T50" fmla="*/ 367826 w 78"/>
                  <a:gd name="T51" fmla="*/ 367826 h 53"/>
                  <a:gd name="T52" fmla="*/ 367826 w 78"/>
                  <a:gd name="T53" fmla="*/ 393488 h 53"/>
                  <a:gd name="T54" fmla="*/ 342164 w 78"/>
                  <a:gd name="T55" fmla="*/ 427705 h 53"/>
                  <a:gd name="T56" fmla="*/ 325055 w 78"/>
                  <a:gd name="T57" fmla="*/ 419151 h 53"/>
                  <a:gd name="T58" fmla="*/ 325055 w 78"/>
                  <a:gd name="T59" fmla="*/ 410597 h 53"/>
                  <a:gd name="T60" fmla="*/ 307947 w 78"/>
                  <a:gd name="T61" fmla="*/ 410597 h 53"/>
                  <a:gd name="T62" fmla="*/ 273731 w 78"/>
                  <a:gd name="T63" fmla="*/ 444813 h 53"/>
                  <a:gd name="T64" fmla="*/ 230960 w 78"/>
                  <a:gd name="T65" fmla="*/ 444813 h 53"/>
                  <a:gd name="T66" fmla="*/ 213852 w 78"/>
                  <a:gd name="T67" fmla="*/ 419151 h 53"/>
                  <a:gd name="T68" fmla="*/ 179636 w 78"/>
                  <a:gd name="T69" fmla="*/ 384934 h 53"/>
                  <a:gd name="T70" fmla="*/ 162528 w 78"/>
                  <a:gd name="T71" fmla="*/ 384934 h 53"/>
                  <a:gd name="T72" fmla="*/ 153974 w 78"/>
                  <a:gd name="T73" fmla="*/ 393488 h 53"/>
                  <a:gd name="T74" fmla="*/ 153974 w 78"/>
                  <a:gd name="T75" fmla="*/ 427705 h 53"/>
                  <a:gd name="T76" fmla="*/ 128311 w 78"/>
                  <a:gd name="T77" fmla="*/ 436259 h 53"/>
                  <a:gd name="T78" fmla="*/ 119757 w 78"/>
                  <a:gd name="T79" fmla="*/ 444813 h 53"/>
                  <a:gd name="T80" fmla="*/ 111203 w 78"/>
                  <a:gd name="T81" fmla="*/ 444813 h 53"/>
                  <a:gd name="T82" fmla="*/ 102649 w 78"/>
                  <a:gd name="T83" fmla="*/ 453367 h 53"/>
                  <a:gd name="T84" fmla="*/ 68433 w 78"/>
                  <a:gd name="T85" fmla="*/ 453367 h 53"/>
                  <a:gd name="T86" fmla="*/ 0 w 78"/>
                  <a:gd name="T87" fmla="*/ 384934 h 53"/>
                  <a:gd name="T88" fmla="*/ 17108 w 78"/>
                  <a:gd name="T89" fmla="*/ 359272 h 53"/>
                  <a:gd name="T90" fmla="*/ 42770 w 78"/>
                  <a:gd name="T91" fmla="*/ 333610 h 53"/>
                  <a:gd name="T92" fmla="*/ 42770 w 78"/>
                  <a:gd name="T93" fmla="*/ 307947 h 53"/>
                  <a:gd name="T94" fmla="*/ 34216 w 78"/>
                  <a:gd name="T95" fmla="*/ 248069 h 53"/>
                  <a:gd name="T96" fmla="*/ 17108 w 78"/>
                  <a:gd name="T97" fmla="*/ 222406 h 53"/>
                  <a:gd name="T98" fmla="*/ 17108 w 78"/>
                  <a:gd name="T99" fmla="*/ 196744 h 53"/>
                  <a:gd name="T100" fmla="*/ 119757 w 78"/>
                  <a:gd name="T101" fmla="*/ 76987 h 53"/>
                  <a:gd name="T102" fmla="*/ 145420 w 78"/>
                  <a:gd name="T103" fmla="*/ 68433 h 53"/>
                  <a:gd name="T104" fmla="*/ 179636 w 78"/>
                  <a:gd name="T105" fmla="*/ 42770 h 53"/>
                  <a:gd name="T106" fmla="*/ 179636 w 78"/>
                  <a:gd name="T107" fmla="*/ 17108 h 53"/>
                  <a:gd name="T108" fmla="*/ 196744 w 78"/>
                  <a:gd name="T109" fmla="*/ 0 h 53"/>
                  <a:gd name="T110" fmla="*/ 222406 w 78"/>
                  <a:gd name="T111" fmla="*/ 0 h 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8"/>
                  <a:gd name="T169" fmla="*/ 0 h 53"/>
                  <a:gd name="T170" fmla="*/ 78 w 78"/>
                  <a:gd name="T171" fmla="*/ 53 h 5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8" h="53">
                    <a:moveTo>
                      <a:pt x="26" y="0"/>
                    </a:moveTo>
                    <a:lnTo>
                      <a:pt x="26" y="5"/>
                    </a:lnTo>
                    <a:lnTo>
                      <a:pt x="29" y="5"/>
                    </a:lnTo>
                    <a:lnTo>
                      <a:pt x="30" y="1"/>
                    </a:lnTo>
                    <a:lnTo>
                      <a:pt x="37" y="2"/>
                    </a:lnTo>
                    <a:lnTo>
                      <a:pt x="39" y="5"/>
                    </a:lnTo>
                    <a:lnTo>
                      <a:pt x="39" y="10"/>
                    </a:lnTo>
                    <a:lnTo>
                      <a:pt x="43" y="12"/>
                    </a:lnTo>
                    <a:lnTo>
                      <a:pt x="47" y="13"/>
                    </a:lnTo>
                    <a:lnTo>
                      <a:pt x="49" y="7"/>
                    </a:lnTo>
                    <a:lnTo>
                      <a:pt x="55" y="2"/>
                    </a:lnTo>
                    <a:lnTo>
                      <a:pt x="62" y="2"/>
                    </a:lnTo>
                    <a:lnTo>
                      <a:pt x="65" y="3"/>
                    </a:lnTo>
                    <a:lnTo>
                      <a:pt x="78" y="3"/>
                    </a:lnTo>
                    <a:lnTo>
                      <a:pt x="78" y="7"/>
                    </a:lnTo>
                    <a:lnTo>
                      <a:pt x="78" y="10"/>
                    </a:lnTo>
                    <a:lnTo>
                      <a:pt x="73" y="11"/>
                    </a:lnTo>
                    <a:lnTo>
                      <a:pt x="64" y="17"/>
                    </a:lnTo>
                    <a:lnTo>
                      <a:pt x="62" y="20"/>
                    </a:lnTo>
                    <a:lnTo>
                      <a:pt x="55" y="24"/>
                    </a:lnTo>
                    <a:lnTo>
                      <a:pt x="54" y="29"/>
                    </a:lnTo>
                    <a:lnTo>
                      <a:pt x="50" y="34"/>
                    </a:lnTo>
                    <a:lnTo>
                      <a:pt x="50" y="39"/>
                    </a:lnTo>
                    <a:lnTo>
                      <a:pt x="48" y="40"/>
                    </a:lnTo>
                    <a:lnTo>
                      <a:pt x="47" y="40"/>
                    </a:lnTo>
                    <a:lnTo>
                      <a:pt x="43" y="43"/>
                    </a:lnTo>
                    <a:lnTo>
                      <a:pt x="43" y="46"/>
                    </a:lnTo>
                    <a:lnTo>
                      <a:pt x="40" y="50"/>
                    </a:lnTo>
                    <a:lnTo>
                      <a:pt x="38" y="49"/>
                    </a:lnTo>
                    <a:lnTo>
                      <a:pt x="38" y="48"/>
                    </a:lnTo>
                    <a:lnTo>
                      <a:pt x="36" y="48"/>
                    </a:lnTo>
                    <a:lnTo>
                      <a:pt x="32" y="52"/>
                    </a:lnTo>
                    <a:lnTo>
                      <a:pt x="27" y="52"/>
                    </a:lnTo>
                    <a:lnTo>
                      <a:pt x="25" y="49"/>
                    </a:lnTo>
                    <a:lnTo>
                      <a:pt x="21" y="45"/>
                    </a:lnTo>
                    <a:lnTo>
                      <a:pt x="19" y="45"/>
                    </a:lnTo>
                    <a:lnTo>
                      <a:pt x="18" y="46"/>
                    </a:lnTo>
                    <a:lnTo>
                      <a:pt x="18" y="50"/>
                    </a:lnTo>
                    <a:lnTo>
                      <a:pt x="15" y="51"/>
                    </a:lnTo>
                    <a:lnTo>
                      <a:pt x="14" y="52"/>
                    </a:lnTo>
                    <a:lnTo>
                      <a:pt x="13" y="52"/>
                    </a:lnTo>
                    <a:lnTo>
                      <a:pt x="12" y="53"/>
                    </a:lnTo>
                    <a:lnTo>
                      <a:pt x="8" y="53"/>
                    </a:lnTo>
                    <a:lnTo>
                      <a:pt x="0" y="45"/>
                    </a:lnTo>
                    <a:lnTo>
                      <a:pt x="2" y="42"/>
                    </a:lnTo>
                    <a:lnTo>
                      <a:pt x="5" y="39"/>
                    </a:lnTo>
                    <a:lnTo>
                      <a:pt x="5" y="36"/>
                    </a:lnTo>
                    <a:lnTo>
                      <a:pt x="4" y="29"/>
                    </a:lnTo>
                    <a:lnTo>
                      <a:pt x="2" y="26"/>
                    </a:lnTo>
                    <a:lnTo>
                      <a:pt x="2" y="23"/>
                    </a:lnTo>
                    <a:lnTo>
                      <a:pt x="14" y="9"/>
                    </a:lnTo>
                    <a:lnTo>
                      <a:pt x="17" y="8"/>
                    </a:lnTo>
                    <a:lnTo>
                      <a:pt x="21" y="5"/>
                    </a:lnTo>
                    <a:lnTo>
                      <a:pt x="21" y="2"/>
                    </a:lnTo>
                    <a:lnTo>
                      <a:pt x="23" y="0"/>
                    </a:lnTo>
                    <a:lnTo>
                      <a:pt x="26" y="0"/>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28" name="Freeform 34"/>
              <p:cNvSpPr/>
              <p:nvPr/>
            </p:nvSpPr>
            <p:spPr bwMode="auto">
              <a:xfrm>
                <a:off x="5679371" y="2834667"/>
                <a:ext cx="496138" cy="607340"/>
              </a:xfrm>
              <a:custGeom>
                <a:avLst/>
                <a:gdLst>
                  <a:gd name="T0" fmla="*/ 333610 w 58"/>
                  <a:gd name="T1" fmla="*/ 598786 h 71"/>
                  <a:gd name="T2" fmla="*/ 282285 w 58"/>
                  <a:gd name="T3" fmla="*/ 581678 h 71"/>
                  <a:gd name="T4" fmla="*/ 256623 w 58"/>
                  <a:gd name="T5" fmla="*/ 573124 h 71"/>
                  <a:gd name="T6" fmla="*/ 239515 w 58"/>
                  <a:gd name="T7" fmla="*/ 607340 h 71"/>
                  <a:gd name="T8" fmla="*/ 222407 w 58"/>
                  <a:gd name="T9" fmla="*/ 598786 h 71"/>
                  <a:gd name="T10" fmla="*/ 222407 w 58"/>
                  <a:gd name="T11" fmla="*/ 547461 h 71"/>
                  <a:gd name="T12" fmla="*/ 153974 w 58"/>
                  <a:gd name="T13" fmla="*/ 581678 h 71"/>
                  <a:gd name="T14" fmla="*/ 136866 w 58"/>
                  <a:gd name="T15" fmla="*/ 564570 h 71"/>
                  <a:gd name="T16" fmla="*/ 128312 w 58"/>
                  <a:gd name="T17" fmla="*/ 530353 h 71"/>
                  <a:gd name="T18" fmla="*/ 94095 w 58"/>
                  <a:gd name="T19" fmla="*/ 470475 h 71"/>
                  <a:gd name="T20" fmla="*/ 111203 w 58"/>
                  <a:gd name="T21" fmla="*/ 444812 h 71"/>
                  <a:gd name="T22" fmla="*/ 68433 w 58"/>
                  <a:gd name="T23" fmla="*/ 419150 h 71"/>
                  <a:gd name="T24" fmla="*/ 51325 w 58"/>
                  <a:gd name="T25" fmla="*/ 393488 h 71"/>
                  <a:gd name="T26" fmla="*/ 94095 w 58"/>
                  <a:gd name="T27" fmla="*/ 359272 h 71"/>
                  <a:gd name="T28" fmla="*/ 102649 w 58"/>
                  <a:gd name="T29" fmla="*/ 316501 h 71"/>
                  <a:gd name="T30" fmla="*/ 68433 w 58"/>
                  <a:gd name="T31" fmla="*/ 273731 h 71"/>
                  <a:gd name="T32" fmla="*/ 34216 w 58"/>
                  <a:gd name="T33" fmla="*/ 273731 h 71"/>
                  <a:gd name="T34" fmla="*/ 17108 w 58"/>
                  <a:gd name="T35" fmla="*/ 230960 h 71"/>
                  <a:gd name="T36" fmla="*/ 0 w 58"/>
                  <a:gd name="T37" fmla="*/ 196744 h 71"/>
                  <a:gd name="T38" fmla="*/ 51325 w 58"/>
                  <a:gd name="T39" fmla="*/ 102649 h 71"/>
                  <a:gd name="T40" fmla="*/ 68433 w 58"/>
                  <a:gd name="T41" fmla="*/ 76987 h 71"/>
                  <a:gd name="T42" fmla="*/ 119757 w 58"/>
                  <a:gd name="T43" fmla="*/ 119757 h 71"/>
                  <a:gd name="T44" fmla="*/ 94095 w 58"/>
                  <a:gd name="T45" fmla="*/ 25662 h 71"/>
                  <a:gd name="T46" fmla="*/ 102649 w 58"/>
                  <a:gd name="T47" fmla="*/ 8554 h 71"/>
                  <a:gd name="T48" fmla="*/ 179636 w 58"/>
                  <a:gd name="T49" fmla="*/ 59879 h 71"/>
                  <a:gd name="T50" fmla="*/ 213853 w 58"/>
                  <a:gd name="T51" fmla="*/ 85541 h 71"/>
                  <a:gd name="T52" fmla="*/ 265177 w 58"/>
                  <a:gd name="T53" fmla="*/ 94095 h 71"/>
                  <a:gd name="T54" fmla="*/ 299394 w 58"/>
                  <a:gd name="T55" fmla="*/ 145419 h 71"/>
                  <a:gd name="T56" fmla="*/ 333610 w 58"/>
                  <a:gd name="T57" fmla="*/ 205298 h 71"/>
                  <a:gd name="T58" fmla="*/ 376381 w 58"/>
                  <a:gd name="T59" fmla="*/ 196744 h 71"/>
                  <a:gd name="T60" fmla="*/ 402043 w 58"/>
                  <a:gd name="T61" fmla="*/ 188190 h 71"/>
                  <a:gd name="T62" fmla="*/ 419151 w 58"/>
                  <a:gd name="T63" fmla="*/ 239514 h 71"/>
                  <a:gd name="T64" fmla="*/ 376381 w 58"/>
                  <a:gd name="T65" fmla="*/ 248068 h 71"/>
                  <a:gd name="T66" fmla="*/ 359272 w 58"/>
                  <a:gd name="T67" fmla="*/ 282285 h 71"/>
                  <a:gd name="T68" fmla="*/ 393489 w 58"/>
                  <a:gd name="T69" fmla="*/ 350717 h 71"/>
                  <a:gd name="T70" fmla="*/ 479030 w 58"/>
                  <a:gd name="T71" fmla="*/ 393488 h 71"/>
                  <a:gd name="T72" fmla="*/ 487584 w 58"/>
                  <a:gd name="T73" fmla="*/ 427704 h 71"/>
                  <a:gd name="T74" fmla="*/ 453367 w 58"/>
                  <a:gd name="T75" fmla="*/ 444812 h 71"/>
                  <a:gd name="T76" fmla="*/ 453367 w 58"/>
                  <a:gd name="T77" fmla="*/ 461920 h 71"/>
                  <a:gd name="T78" fmla="*/ 427705 w 58"/>
                  <a:gd name="T79" fmla="*/ 496137 h 71"/>
                  <a:gd name="T80" fmla="*/ 384935 w 58"/>
                  <a:gd name="T81" fmla="*/ 590232 h 7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8"/>
                  <a:gd name="T124" fmla="*/ 0 h 71"/>
                  <a:gd name="T125" fmla="*/ 58 w 58"/>
                  <a:gd name="T126" fmla="*/ 71 h 7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8" h="71">
                    <a:moveTo>
                      <a:pt x="42" y="69"/>
                    </a:moveTo>
                    <a:lnTo>
                      <a:pt x="39" y="70"/>
                    </a:lnTo>
                    <a:lnTo>
                      <a:pt x="34" y="70"/>
                    </a:lnTo>
                    <a:lnTo>
                      <a:pt x="33" y="68"/>
                    </a:lnTo>
                    <a:lnTo>
                      <a:pt x="31" y="66"/>
                    </a:lnTo>
                    <a:lnTo>
                      <a:pt x="30" y="67"/>
                    </a:lnTo>
                    <a:lnTo>
                      <a:pt x="30" y="70"/>
                    </a:lnTo>
                    <a:lnTo>
                      <a:pt x="28" y="71"/>
                    </a:lnTo>
                    <a:lnTo>
                      <a:pt x="27" y="71"/>
                    </a:lnTo>
                    <a:lnTo>
                      <a:pt x="26" y="70"/>
                    </a:lnTo>
                    <a:lnTo>
                      <a:pt x="26" y="65"/>
                    </a:lnTo>
                    <a:lnTo>
                      <a:pt x="26" y="64"/>
                    </a:lnTo>
                    <a:lnTo>
                      <a:pt x="23" y="63"/>
                    </a:lnTo>
                    <a:lnTo>
                      <a:pt x="18" y="68"/>
                    </a:lnTo>
                    <a:lnTo>
                      <a:pt x="18" y="66"/>
                    </a:lnTo>
                    <a:lnTo>
                      <a:pt x="16" y="66"/>
                    </a:lnTo>
                    <a:lnTo>
                      <a:pt x="15" y="64"/>
                    </a:lnTo>
                    <a:lnTo>
                      <a:pt x="15" y="62"/>
                    </a:lnTo>
                    <a:lnTo>
                      <a:pt x="12" y="57"/>
                    </a:lnTo>
                    <a:lnTo>
                      <a:pt x="11" y="55"/>
                    </a:lnTo>
                    <a:lnTo>
                      <a:pt x="13" y="54"/>
                    </a:lnTo>
                    <a:lnTo>
                      <a:pt x="13" y="52"/>
                    </a:lnTo>
                    <a:lnTo>
                      <a:pt x="11" y="50"/>
                    </a:lnTo>
                    <a:lnTo>
                      <a:pt x="8" y="49"/>
                    </a:lnTo>
                    <a:lnTo>
                      <a:pt x="8" y="48"/>
                    </a:lnTo>
                    <a:lnTo>
                      <a:pt x="6" y="46"/>
                    </a:lnTo>
                    <a:lnTo>
                      <a:pt x="7" y="44"/>
                    </a:lnTo>
                    <a:lnTo>
                      <a:pt x="11" y="42"/>
                    </a:lnTo>
                    <a:lnTo>
                      <a:pt x="12" y="40"/>
                    </a:lnTo>
                    <a:lnTo>
                      <a:pt x="12" y="37"/>
                    </a:lnTo>
                    <a:lnTo>
                      <a:pt x="10" y="32"/>
                    </a:lnTo>
                    <a:lnTo>
                      <a:pt x="8" y="32"/>
                    </a:lnTo>
                    <a:lnTo>
                      <a:pt x="6" y="33"/>
                    </a:lnTo>
                    <a:lnTo>
                      <a:pt x="4" y="32"/>
                    </a:lnTo>
                    <a:lnTo>
                      <a:pt x="4" y="29"/>
                    </a:lnTo>
                    <a:lnTo>
                      <a:pt x="2" y="27"/>
                    </a:lnTo>
                    <a:lnTo>
                      <a:pt x="1" y="26"/>
                    </a:lnTo>
                    <a:lnTo>
                      <a:pt x="0" y="23"/>
                    </a:lnTo>
                    <a:lnTo>
                      <a:pt x="6" y="18"/>
                    </a:lnTo>
                    <a:lnTo>
                      <a:pt x="6" y="12"/>
                    </a:lnTo>
                    <a:lnTo>
                      <a:pt x="6" y="9"/>
                    </a:lnTo>
                    <a:lnTo>
                      <a:pt x="8" y="9"/>
                    </a:lnTo>
                    <a:lnTo>
                      <a:pt x="12" y="14"/>
                    </a:lnTo>
                    <a:lnTo>
                      <a:pt x="14" y="14"/>
                    </a:lnTo>
                    <a:lnTo>
                      <a:pt x="16" y="7"/>
                    </a:lnTo>
                    <a:lnTo>
                      <a:pt x="11" y="3"/>
                    </a:lnTo>
                    <a:lnTo>
                      <a:pt x="11" y="2"/>
                    </a:lnTo>
                    <a:lnTo>
                      <a:pt x="12" y="1"/>
                    </a:lnTo>
                    <a:lnTo>
                      <a:pt x="15" y="0"/>
                    </a:lnTo>
                    <a:lnTo>
                      <a:pt x="21" y="7"/>
                    </a:lnTo>
                    <a:lnTo>
                      <a:pt x="22" y="10"/>
                    </a:lnTo>
                    <a:lnTo>
                      <a:pt x="25" y="10"/>
                    </a:lnTo>
                    <a:lnTo>
                      <a:pt x="27" y="11"/>
                    </a:lnTo>
                    <a:lnTo>
                      <a:pt x="31" y="11"/>
                    </a:lnTo>
                    <a:lnTo>
                      <a:pt x="33" y="13"/>
                    </a:lnTo>
                    <a:lnTo>
                      <a:pt x="35" y="17"/>
                    </a:lnTo>
                    <a:lnTo>
                      <a:pt x="37" y="21"/>
                    </a:lnTo>
                    <a:lnTo>
                      <a:pt x="39" y="24"/>
                    </a:lnTo>
                    <a:lnTo>
                      <a:pt x="43" y="24"/>
                    </a:lnTo>
                    <a:lnTo>
                      <a:pt x="44" y="23"/>
                    </a:lnTo>
                    <a:lnTo>
                      <a:pt x="44" y="22"/>
                    </a:lnTo>
                    <a:lnTo>
                      <a:pt x="47" y="22"/>
                    </a:lnTo>
                    <a:lnTo>
                      <a:pt x="49" y="26"/>
                    </a:lnTo>
                    <a:lnTo>
                      <a:pt x="49" y="28"/>
                    </a:lnTo>
                    <a:lnTo>
                      <a:pt x="47" y="29"/>
                    </a:lnTo>
                    <a:lnTo>
                      <a:pt x="44" y="29"/>
                    </a:lnTo>
                    <a:lnTo>
                      <a:pt x="42" y="30"/>
                    </a:lnTo>
                    <a:lnTo>
                      <a:pt x="42" y="33"/>
                    </a:lnTo>
                    <a:lnTo>
                      <a:pt x="40" y="37"/>
                    </a:lnTo>
                    <a:lnTo>
                      <a:pt x="46" y="41"/>
                    </a:lnTo>
                    <a:lnTo>
                      <a:pt x="51" y="45"/>
                    </a:lnTo>
                    <a:lnTo>
                      <a:pt x="56" y="46"/>
                    </a:lnTo>
                    <a:lnTo>
                      <a:pt x="58" y="48"/>
                    </a:lnTo>
                    <a:lnTo>
                      <a:pt x="57" y="50"/>
                    </a:lnTo>
                    <a:lnTo>
                      <a:pt x="56" y="51"/>
                    </a:lnTo>
                    <a:lnTo>
                      <a:pt x="53" y="52"/>
                    </a:lnTo>
                    <a:lnTo>
                      <a:pt x="51" y="54"/>
                    </a:lnTo>
                    <a:lnTo>
                      <a:pt x="53" y="54"/>
                    </a:lnTo>
                    <a:lnTo>
                      <a:pt x="53" y="56"/>
                    </a:lnTo>
                    <a:lnTo>
                      <a:pt x="50" y="58"/>
                    </a:lnTo>
                    <a:lnTo>
                      <a:pt x="50" y="64"/>
                    </a:lnTo>
                    <a:lnTo>
                      <a:pt x="45" y="69"/>
                    </a:lnTo>
                    <a:lnTo>
                      <a:pt x="42" y="69"/>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29" name="Freeform 35"/>
              <p:cNvSpPr/>
              <p:nvPr/>
            </p:nvSpPr>
            <p:spPr bwMode="auto">
              <a:xfrm>
                <a:off x="5593829" y="3373575"/>
                <a:ext cx="496138" cy="709990"/>
              </a:xfrm>
              <a:custGeom>
                <a:avLst/>
                <a:gdLst>
                  <a:gd name="T0" fmla="*/ 51325 w 58"/>
                  <a:gd name="T1" fmla="*/ 590233 h 83"/>
                  <a:gd name="T2" fmla="*/ 59879 w 58"/>
                  <a:gd name="T3" fmla="*/ 496138 h 83"/>
                  <a:gd name="T4" fmla="*/ 25662 w 58"/>
                  <a:gd name="T5" fmla="*/ 419151 h 83"/>
                  <a:gd name="T6" fmla="*/ 0 w 58"/>
                  <a:gd name="T7" fmla="*/ 316502 h 83"/>
                  <a:gd name="T8" fmla="*/ 42771 w 58"/>
                  <a:gd name="T9" fmla="*/ 213852 h 83"/>
                  <a:gd name="T10" fmla="*/ 17108 w 58"/>
                  <a:gd name="T11" fmla="*/ 171082 h 83"/>
                  <a:gd name="T12" fmla="*/ 76987 w 58"/>
                  <a:gd name="T13" fmla="*/ 136866 h 83"/>
                  <a:gd name="T14" fmla="*/ 196744 w 58"/>
                  <a:gd name="T15" fmla="*/ 51325 h 83"/>
                  <a:gd name="T16" fmla="*/ 282285 w 58"/>
                  <a:gd name="T17" fmla="*/ 0 h 83"/>
                  <a:gd name="T18" fmla="*/ 307948 w 58"/>
                  <a:gd name="T19" fmla="*/ 17108 h 83"/>
                  <a:gd name="T20" fmla="*/ 316502 w 58"/>
                  <a:gd name="T21" fmla="*/ 68433 h 83"/>
                  <a:gd name="T22" fmla="*/ 342164 w 58"/>
                  <a:gd name="T23" fmla="*/ 59879 h 83"/>
                  <a:gd name="T24" fmla="*/ 350718 w 58"/>
                  <a:gd name="T25" fmla="*/ 25662 h 83"/>
                  <a:gd name="T26" fmla="*/ 376381 w 58"/>
                  <a:gd name="T27" fmla="*/ 59879 h 83"/>
                  <a:gd name="T28" fmla="*/ 444813 w 58"/>
                  <a:gd name="T29" fmla="*/ 51325 h 83"/>
                  <a:gd name="T30" fmla="*/ 470476 w 58"/>
                  <a:gd name="T31" fmla="*/ 68433 h 83"/>
                  <a:gd name="T32" fmla="*/ 436259 w 58"/>
                  <a:gd name="T33" fmla="*/ 111203 h 83"/>
                  <a:gd name="T34" fmla="*/ 487584 w 58"/>
                  <a:gd name="T35" fmla="*/ 205298 h 83"/>
                  <a:gd name="T36" fmla="*/ 496138 w 58"/>
                  <a:gd name="T37" fmla="*/ 205298 h 83"/>
                  <a:gd name="T38" fmla="*/ 479030 w 58"/>
                  <a:gd name="T39" fmla="*/ 230961 h 83"/>
                  <a:gd name="T40" fmla="*/ 410597 w 58"/>
                  <a:gd name="T41" fmla="*/ 273731 h 83"/>
                  <a:gd name="T42" fmla="*/ 367826 w 58"/>
                  <a:gd name="T43" fmla="*/ 325056 h 83"/>
                  <a:gd name="T44" fmla="*/ 376381 w 58"/>
                  <a:gd name="T45" fmla="*/ 367826 h 83"/>
                  <a:gd name="T46" fmla="*/ 316502 w 58"/>
                  <a:gd name="T47" fmla="*/ 487583 h 83"/>
                  <a:gd name="T48" fmla="*/ 273731 w 58"/>
                  <a:gd name="T49" fmla="*/ 547462 h 83"/>
                  <a:gd name="T50" fmla="*/ 282285 w 58"/>
                  <a:gd name="T51" fmla="*/ 590233 h 83"/>
                  <a:gd name="T52" fmla="*/ 273731 w 58"/>
                  <a:gd name="T53" fmla="*/ 650111 h 83"/>
                  <a:gd name="T54" fmla="*/ 333610 w 58"/>
                  <a:gd name="T55" fmla="*/ 658665 h 83"/>
                  <a:gd name="T56" fmla="*/ 282285 w 58"/>
                  <a:gd name="T57" fmla="*/ 658665 h 83"/>
                  <a:gd name="T58" fmla="*/ 239515 w 58"/>
                  <a:gd name="T59" fmla="*/ 692882 h 83"/>
                  <a:gd name="T60" fmla="*/ 205298 w 58"/>
                  <a:gd name="T61" fmla="*/ 684328 h 83"/>
                  <a:gd name="T62" fmla="*/ 111203 w 58"/>
                  <a:gd name="T63" fmla="*/ 709990 h 83"/>
                  <a:gd name="T64" fmla="*/ 94095 w 58"/>
                  <a:gd name="T65" fmla="*/ 684328 h 83"/>
                  <a:gd name="T66" fmla="*/ 136866 w 58"/>
                  <a:gd name="T67" fmla="*/ 624449 h 83"/>
                  <a:gd name="T68" fmla="*/ 111203 w 58"/>
                  <a:gd name="T69" fmla="*/ 607341 h 83"/>
                  <a:gd name="T70" fmla="*/ 59879 w 58"/>
                  <a:gd name="T71" fmla="*/ 615895 h 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8"/>
                  <a:gd name="T109" fmla="*/ 0 h 83"/>
                  <a:gd name="T110" fmla="*/ 58 w 58"/>
                  <a:gd name="T111" fmla="*/ 83 h 8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8" h="83">
                    <a:moveTo>
                      <a:pt x="7" y="70"/>
                    </a:moveTo>
                    <a:lnTo>
                      <a:pt x="6" y="69"/>
                    </a:lnTo>
                    <a:lnTo>
                      <a:pt x="6" y="62"/>
                    </a:lnTo>
                    <a:lnTo>
                      <a:pt x="7" y="58"/>
                    </a:lnTo>
                    <a:lnTo>
                      <a:pt x="5" y="56"/>
                    </a:lnTo>
                    <a:lnTo>
                      <a:pt x="3" y="49"/>
                    </a:lnTo>
                    <a:lnTo>
                      <a:pt x="0" y="41"/>
                    </a:lnTo>
                    <a:lnTo>
                      <a:pt x="0" y="37"/>
                    </a:lnTo>
                    <a:lnTo>
                      <a:pt x="5" y="31"/>
                    </a:lnTo>
                    <a:lnTo>
                      <a:pt x="5" y="25"/>
                    </a:lnTo>
                    <a:lnTo>
                      <a:pt x="4" y="22"/>
                    </a:lnTo>
                    <a:lnTo>
                      <a:pt x="2" y="20"/>
                    </a:lnTo>
                    <a:lnTo>
                      <a:pt x="6" y="16"/>
                    </a:lnTo>
                    <a:lnTo>
                      <a:pt x="9" y="16"/>
                    </a:lnTo>
                    <a:lnTo>
                      <a:pt x="15" y="11"/>
                    </a:lnTo>
                    <a:lnTo>
                      <a:pt x="23" y="6"/>
                    </a:lnTo>
                    <a:lnTo>
                      <a:pt x="28" y="5"/>
                    </a:lnTo>
                    <a:lnTo>
                      <a:pt x="33" y="0"/>
                    </a:lnTo>
                    <a:lnTo>
                      <a:pt x="36" y="1"/>
                    </a:lnTo>
                    <a:lnTo>
                      <a:pt x="36" y="2"/>
                    </a:lnTo>
                    <a:lnTo>
                      <a:pt x="36" y="7"/>
                    </a:lnTo>
                    <a:lnTo>
                      <a:pt x="37" y="8"/>
                    </a:lnTo>
                    <a:lnTo>
                      <a:pt x="38" y="8"/>
                    </a:lnTo>
                    <a:lnTo>
                      <a:pt x="40" y="7"/>
                    </a:lnTo>
                    <a:lnTo>
                      <a:pt x="40" y="4"/>
                    </a:lnTo>
                    <a:lnTo>
                      <a:pt x="41" y="3"/>
                    </a:lnTo>
                    <a:lnTo>
                      <a:pt x="43" y="5"/>
                    </a:lnTo>
                    <a:lnTo>
                      <a:pt x="44" y="7"/>
                    </a:lnTo>
                    <a:lnTo>
                      <a:pt x="49" y="7"/>
                    </a:lnTo>
                    <a:lnTo>
                      <a:pt x="52" y="6"/>
                    </a:lnTo>
                    <a:lnTo>
                      <a:pt x="55" y="6"/>
                    </a:lnTo>
                    <a:lnTo>
                      <a:pt x="55" y="8"/>
                    </a:lnTo>
                    <a:lnTo>
                      <a:pt x="51" y="12"/>
                    </a:lnTo>
                    <a:lnTo>
                      <a:pt x="51" y="13"/>
                    </a:lnTo>
                    <a:lnTo>
                      <a:pt x="57" y="21"/>
                    </a:lnTo>
                    <a:lnTo>
                      <a:pt x="57" y="24"/>
                    </a:lnTo>
                    <a:lnTo>
                      <a:pt x="58" y="24"/>
                    </a:lnTo>
                    <a:lnTo>
                      <a:pt x="57" y="24"/>
                    </a:lnTo>
                    <a:lnTo>
                      <a:pt x="56" y="27"/>
                    </a:lnTo>
                    <a:lnTo>
                      <a:pt x="51" y="32"/>
                    </a:lnTo>
                    <a:lnTo>
                      <a:pt x="48" y="32"/>
                    </a:lnTo>
                    <a:lnTo>
                      <a:pt x="43" y="35"/>
                    </a:lnTo>
                    <a:lnTo>
                      <a:pt x="43" y="38"/>
                    </a:lnTo>
                    <a:lnTo>
                      <a:pt x="44" y="40"/>
                    </a:lnTo>
                    <a:lnTo>
                      <a:pt x="44" y="43"/>
                    </a:lnTo>
                    <a:lnTo>
                      <a:pt x="37" y="49"/>
                    </a:lnTo>
                    <a:lnTo>
                      <a:pt x="37" y="57"/>
                    </a:lnTo>
                    <a:lnTo>
                      <a:pt x="33" y="62"/>
                    </a:lnTo>
                    <a:lnTo>
                      <a:pt x="32" y="64"/>
                    </a:lnTo>
                    <a:lnTo>
                      <a:pt x="33" y="66"/>
                    </a:lnTo>
                    <a:lnTo>
                      <a:pt x="33" y="69"/>
                    </a:lnTo>
                    <a:lnTo>
                      <a:pt x="32" y="71"/>
                    </a:lnTo>
                    <a:lnTo>
                      <a:pt x="32" y="76"/>
                    </a:lnTo>
                    <a:lnTo>
                      <a:pt x="33" y="77"/>
                    </a:lnTo>
                    <a:lnTo>
                      <a:pt x="39" y="77"/>
                    </a:lnTo>
                    <a:lnTo>
                      <a:pt x="33" y="77"/>
                    </a:lnTo>
                    <a:lnTo>
                      <a:pt x="32" y="79"/>
                    </a:lnTo>
                    <a:lnTo>
                      <a:pt x="28" y="81"/>
                    </a:lnTo>
                    <a:lnTo>
                      <a:pt x="26" y="80"/>
                    </a:lnTo>
                    <a:lnTo>
                      <a:pt x="24" y="80"/>
                    </a:lnTo>
                    <a:lnTo>
                      <a:pt x="16" y="83"/>
                    </a:lnTo>
                    <a:lnTo>
                      <a:pt x="13" y="83"/>
                    </a:lnTo>
                    <a:lnTo>
                      <a:pt x="11" y="82"/>
                    </a:lnTo>
                    <a:lnTo>
                      <a:pt x="11" y="80"/>
                    </a:lnTo>
                    <a:lnTo>
                      <a:pt x="16" y="74"/>
                    </a:lnTo>
                    <a:lnTo>
                      <a:pt x="16" y="73"/>
                    </a:lnTo>
                    <a:lnTo>
                      <a:pt x="16" y="71"/>
                    </a:lnTo>
                    <a:lnTo>
                      <a:pt x="13" y="71"/>
                    </a:lnTo>
                    <a:lnTo>
                      <a:pt x="11" y="72"/>
                    </a:lnTo>
                    <a:lnTo>
                      <a:pt x="7" y="72"/>
                    </a:lnTo>
                    <a:lnTo>
                      <a:pt x="7" y="70"/>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grpSp>
        <p:sp>
          <p:nvSpPr>
            <p:cNvPr id="117" name="Freeform 36"/>
            <p:cNvSpPr/>
            <p:nvPr/>
          </p:nvSpPr>
          <p:spPr bwMode="auto">
            <a:xfrm>
              <a:off x="5219990" y="4636920"/>
              <a:ext cx="632726" cy="755841"/>
            </a:xfrm>
            <a:custGeom>
              <a:avLst/>
              <a:gdLst>
                <a:gd name="T0" fmla="*/ 111203 w 67"/>
                <a:gd name="T1" fmla="*/ 521799 h 80"/>
                <a:gd name="T2" fmla="*/ 94095 w 67"/>
                <a:gd name="T3" fmla="*/ 487583 h 80"/>
                <a:gd name="T4" fmla="*/ 68433 w 67"/>
                <a:gd name="T5" fmla="*/ 376380 h 80"/>
                <a:gd name="T6" fmla="*/ 25662 w 67"/>
                <a:gd name="T7" fmla="*/ 393488 h 80"/>
                <a:gd name="T8" fmla="*/ 0 w 67"/>
                <a:gd name="T9" fmla="*/ 367826 h 80"/>
                <a:gd name="T10" fmla="*/ 34216 w 67"/>
                <a:gd name="T11" fmla="*/ 359272 h 80"/>
                <a:gd name="T12" fmla="*/ 68433 w 67"/>
                <a:gd name="T13" fmla="*/ 325055 h 80"/>
                <a:gd name="T14" fmla="*/ 51325 w 67"/>
                <a:gd name="T15" fmla="*/ 256623 h 80"/>
                <a:gd name="T16" fmla="*/ 42771 w 67"/>
                <a:gd name="T17" fmla="*/ 136865 h 80"/>
                <a:gd name="T18" fmla="*/ 76987 w 67"/>
                <a:gd name="T19" fmla="*/ 111203 h 80"/>
                <a:gd name="T20" fmla="*/ 111203 w 67"/>
                <a:gd name="T21" fmla="*/ 68433 h 80"/>
                <a:gd name="T22" fmla="*/ 179636 w 67"/>
                <a:gd name="T23" fmla="*/ 51325 h 80"/>
                <a:gd name="T24" fmla="*/ 162528 w 67"/>
                <a:gd name="T25" fmla="*/ 17108 h 80"/>
                <a:gd name="T26" fmla="*/ 188190 w 67"/>
                <a:gd name="T27" fmla="*/ 0 h 80"/>
                <a:gd name="T28" fmla="*/ 256623 w 67"/>
                <a:gd name="T29" fmla="*/ 17108 h 80"/>
                <a:gd name="T30" fmla="*/ 393489 w 67"/>
                <a:gd name="T31" fmla="*/ 76987 h 80"/>
                <a:gd name="T32" fmla="*/ 419151 w 67"/>
                <a:gd name="T33" fmla="*/ 85541 h 80"/>
                <a:gd name="T34" fmla="*/ 453367 w 67"/>
                <a:gd name="T35" fmla="*/ 68433 h 80"/>
                <a:gd name="T36" fmla="*/ 496138 w 67"/>
                <a:gd name="T37" fmla="*/ 94095 h 80"/>
                <a:gd name="T38" fmla="*/ 547463 w 67"/>
                <a:gd name="T39" fmla="*/ 145419 h 80"/>
                <a:gd name="T40" fmla="*/ 556017 w 67"/>
                <a:gd name="T41" fmla="*/ 222406 h 80"/>
                <a:gd name="T42" fmla="*/ 513246 w 67"/>
                <a:gd name="T43" fmla="*/ 307947 h 80"/>
                <a:gd name="T44" fmla="*/ 556017 w 67"/>
                <a:gd name="T45" fmla="*/ 436258 h 80"/>
                <a:gd name="T46" fmla="*/ 564571 w 67"/>
                <a:gd name="T47" fmla="*/ 487583 h 80"/>
                <a:gd name="T48" fmla="*/ 573125 w 67"/>
                <a:gd name="T49" fmla="*/ 556016 h 80"/>
                <a:gd name="T50" fmla="*/ 453367 w 67"/>
                <a:gd name="T51" fmla="*/ 573124 h 80"/>
                <a:gd name="T52" fmla="*/ 479030 w 67"/>
                <a:gd name="T53" fmla="*/ 607340 h 80"/>
                <a:gd name="T54" fmla="*/ 461922 w 67"/>
                <a:gd name="T55" fmla="*/ 633002 h 80"/>
                <a:gd name="T56" fmla="*/ 427705 w 67"/>
                <a:gd name="T57" fmla="*/ 598786 h 80"/>
                <a:gd name="T58" fmla="*/ 384935 w 67"/>
                <a:gd name="T59" fmla="*/ 615894 h 80"/>
                <a:gd name="T60" fmla="*/ 359272 w 67"/>
                <a:gd name="T61" fmla="*/ 675773 h 80"/>
                <a:gd name="T62" fmla="*/ 350718 w 67"/>
                <a:gd name="T63" fmla="*/ 684327 h 80"/>
                <a:gd name="T64" fmla="*/ 342164 w 67"/>
                <a:gd name="T65" fmla="*/ 667219 h 80"/>
                <a:gd name="T66" fmla="*/ 316502 w 67"/>
                <a:gd name="T67" fmla="*/ 675773 h 80"/>
                <a:gd name="T68" fmla="*/ 290840 w 67"/>
                <a:gd name="T69" fmla="*/ 658665 h 80"/>
                <a:gd name="T70" fmla="*/ 282285 w 67"/>
                <a:gd name="T71" fmla="*/ 633002 h 80"/>
                <a:gd name="T72" fmla="*/ 248069 w 67"/>
                <a:gd name="T73" fmla="*/ 624448 h 80"/>
                <a:gd name="T74" fmla="*/ 282285 w 67"/>
                <a:gd name="T75" fmla="*/ 547462 h 80"/>
                <a:gd name="T76" fmla="*/ 265177 w 67"/>
                <a:gd name="T77" fmla="*/ 530353 h 80"/>
                <a:gd name="T78" fmla="*/ 248069 w 67"/>
                <a:gd name="T79" fmla="*/ 479029 h 80"/>
                <a:gd name="T80" fmla="*/ 205298 w 67"/>
                <a:gd name="T81" fmla="*/ 487583 h 80"/>
                <a:gd name="T82" fmla="*/ 153974 w 67"/>
                <a:gd name="T83" fmla="*/ 513245 h 8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7"/>
                <a:gd name="T127" fmla="*/ 0 h 80"/>
                <a:gd name="T128" fmla="*/ 67 w 67"/>
                <a:gd name="T129" fmla="*/ 80 h 8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7" h="80">
                  <a:moveTo>
                    <a:pt x="11" y="61"/>
                  </a:moveTo>
                  <a:lnTo>
                    <a:pt x="13" y="61"/>
                  </a:lnTo>
                  <a:lnTo>
                    <a:pt x="12" y="59"/>
                  </a:lnTo>
                  <a:lnTo>
                    <a:pt x="11" y="57"/>
                  </a:lnTo>
                  <a:lnTo>
                    <a:pt x="8" y="54"/>
                  </a:lnTo>
                  <a:lnTo>
                    <a:pt x="8" y="44"/>
                  </a:lnTo>
                  <a:lnTo>
                    <a:pt x="5" y="44"/>
                  </a:lnTo>
                  <a:lnTo>
                    <a:pt x="3" y="46"/>
                  </a:lnTo>
                  <a:lnTo>
                    <a:pt x="0" y="46"/>
                  </a:lnTo>
                  <a:lnTo>
                    <a:pt x="0" y="43"/>
                  </a:lnTo>
                  <a:lnTo>
                    <a:pt x="2" y="42"/>
                  </a:lnTo>
                  <a:lnTo>
                    <a:pt x="4" y="42"/>
                  </a:lnTo>
                  <a:lnTo>
                    <a:pt x="6" y="40"/>
                  </a:lnTo>
                  <a:lnTo>
                    <a:pt x="8" y="38"/>
                  </a:lnTo>
                  <a:lnTo>
                    <a:pt x="8" y="35"/>
                  </a:lnTo>
                  <a:lnTo>
                    <a:pt x="6" y="30"/>
                  </a:lnTo>
                  <a:lnTo>
                    <a:pt x="6" y="18"/>
                  </a:lnTo>
                  <a:lnTo>
                    <a:pt x="5" y="16"/>
                  </a:lnTo>
                  <a:lnTo>
                    <a:pt x="7" y="16"/>
                  </a:lnTo>
                  <a:lnTo>
                    <a:pt x="9" y="13"/>
                  </a:lnTo>
                  <a:lnTo>
                    <a:pt x="10" y="11"/>
                  </a:lnTo>
                  <a:lnTo>
                    <a:pt x="13" y="8"/>
                  </a:lnTo>
                  <a:lnTo>
                    <a:pt x="19" y="8"/>
                  </a:lnTo>
                  <a:lnTo>
                    <a:pt x="21" y="6"/>
                  </a:lnTo>
                  <a:lnTo>
                    <a:pt x="21" y="4"/>
                  </a:lnTo>
                  <a:lnTo>
                    <a:pt x="19" y="2"/>
                  </a:lnTo>
                  <a:lnTo>
                    <a:pt x="19" y="1"/>
                  </a:lnTo>
                  <a:lnTo>
                    <a:pt x="22" y="0"/>
                  </a:lnTo>
                  <a:lnTo>
                    <a:pt x="27" y="2"/>
                  </a:lnTo>
                  <a:lnTo>
                    <a:pt x="30" y="2"/>
                  </a:lnTo>
                  <a:lnTo>
                    <a:pt x="42" y="9"/>
                  </a:lnTo>
                  <a:lnTo>
                    <a:pt x="46" y="9"/>
                  </a:lnTo>
                  <a:lnTo>
                    <a:pt x="47" y="8"/>
                  </a:lnTo>
                  <a:lnTo>
                    <a:pt x="49" y="10"/>
                  </a:lnTo>
                  <a:lnTo>
                    <a:pt x="51" y="11"/>
                  </a:lnTo>
                  <a:lnTo>
                    <a:pt x="53" y="8"/>
                  </a:lnTo>
                  <a:lnTo>
                    <a:pt x="55" y="10"/>
                  </a:lnTo>
                  <a:lnTo>
                    <a:pt x="58" y="11"/>
                  </a:lnTo>
                  <a:lnTo>
                    <a:pt x="62" y="15"/>
                  </a:lnTo>
                  <a:lnTo>
                    <a:pt x="64" y="17"/>
                  </a:lnTo>
                  <a:lnTo>
                    <a:pt x="65" y="20"/>
                  </a:lnTo>
                  <a:lnTo>
                    <a:pt x="65" y="26"/>
                  </a:lnTo>
                  <a:lnTo>
                    <a:pt x="60" y="32"/>
                  </a:lnTo>
                  <a:lnTo>
                    <a:pt x="60" y="36"/>
                  </a:lnTo>
                  <a:lnTo>
                    <a:pt x="63" y="44"/>
                  </a:lnTo>
                  <a:lnTo>
                    <a:pt x="65" y="51"/>
                  </a:lnTo>
                  <a:lnTo>
                    <a:pt x="67" y="53"/>
                  </a:lnTo>
                  <a:lnTo>
                    <a:pt x="66" y="57"/>
                  </a:lnTo>
                  <a:lnTo>
                    <a:pt x="66" y="64"/>
                  </a:lnTo>
                  <a:lnTo>
                    <a:pt x="67" y="65"/>
                  </a:lnTo>
                  <a:lnTo>
                    <a:pt x="67" y="67"/>
                  </a:lnTo>
                  <a:lnTo>
                    <a:pt x="53" y="67"/>
                  </a:lnTo>
                  <a:lnTo>
                    <a:pt x="53" y="68"/>
                  </a:lnTo>
                  <a:lnTo>
                    <a:pt x="56" y="71"/>
                  </a:lnTo>
                  <a:lnTo>
                    <a:pt x="56" y="72"/>
                  </a:lnTo>
                  <a:lnTo>
                    <a:pt x="54" y="74"/>
                  </a:lnTo>
                  <a:lnTo>
                    <a:pt x="53" y="75"/>
                  </a:lnTo>
                  <a:lnTo>
                    <a:pt x="50" y="70"/>
                  </a:lnTo>
                  <a:lnTo>
                    <a:pt x="46" y="70"/>
                  </a:lnTo>
                  <a:lnTo>
                    <a:pt x="45" y="72"/>
                  </a:lnTo>
                  <a:lnTo>
                    <a:pt x="43" y="78"/>
                  </a:lnTo>
                  <a:lnTo>
                    <a:pt x="42" y="79"/>
                  </a:lnTo>
                  <a:lnTo>
                    <a:pt x="42" y="80"/>
                  </a:lnTo>
                  <a:lnTo>
                    <a:pt x="41" y="80"/>
                  </a:lnTo>
                  <a:lnTo>
                    <a:pt x="41" y="79"/>
                  </a:lnTo>
                  <a:lnTo>
                    <a:pt x="40" y="78"/>
                  </a:lnTo>
                  <a:lnTo>
                    <a:pt x="38" y="78"/>
                  </a:lnTo>
                  <a:lnTo>
                    <a:pt x="37" y="79"/>
                  </a:lnTo>
                  <a:lnTo>
                    <a:pt x="35" y="79"/>
                  </a:lnTo>
                  <a:lnTo>
                    <a:pt x="34" y="77"/>
                  </a:lnTo>
                  <a:lnTo>
                    <a:pt x="34" y="75"/>
                  </a:lnTo>
                  <a:lnTo>
                    <a:pt x="33" y="74"/>
                  </a:lnTo>
                  <a:lnTo>
                    <a:pt x="30" y="74"/>
                  </a:lnTo>
                  <a:lnTo>
                    <a:pt x="29" y="73"/>
                  </a:lnTo>
                  <a:lnTo>
                    <a:pt x="29" y="70"/>
                  </a:lnTo>
                  <a:lnTo>
                    <a:pt x="33" y="64"/>
                  </a:lnTo>
                  <a:lnTo>
                    <a:pt x="33" y="62"/>
                  </a:lnTo>
                  <a:lnTo>
                    <a:pt x="31" y="62"/>
                  </a:lnTo>
                  <a:lnTo>
                    <a:pt x="29" y="59"/>
                  </a:lnTo>
                  <a:lnTo>
                    <a:pt x="29" y="56"/>
                  </a:lnTo>
                  <a:lnTo>
                    <a:pt x="26" y="56"/>
                  </a:lnTo>
                  <a:lnTo>
                    <a:pt x="24" y="57"/>
                  </a:lnTo>
                  <a:lnTo>
                    <a:pt x="22" y="57"/>
                  </a:lnTo>
                  <a:lnTo>
                    <a:pt x="18" y="60"/>
                  </a:lnTo>
                  <a:lnTo>
                    <a:pt x="11" y="61"/>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18" name="Freeform 37"/>
            <p:cNvSpPr/>
            <p:nvPr/>
          </p:nvSpPr>
          <p:spPr bwMode="auto">
            <a:xfrm>
              <a:off x="5824384" y="3153580"/>
              <a:ext cx="292753" cy="321233"/>
            </a:xfrm>
            <a:custGeom>
              <a:avLst/>
              <a:gdLst>
                <a:gd name="T0" fmla="*/ 153974 w 31"/>
                <a:gd name="T1" fmla="*/ 230960 h 34"/>
                <a:gd name="T2" fmla="*/ 162528 w 31"/>
                <a:gd name="T3" fmla="*/ 256623 h 34"/>
                <a:gd name="T4" fmla="*/ 205298 w 31"/>
                <a:gd name="T5" fmla="*/ 290839 h 34"/>
                <a:gd name="T6" fmla="*/ 213852 w 31"/>
                <a:gd name="T7" fmla="*/ 290839 h 34"/>
                <a:gd name="T8" fmla="*/ 222407 w 31"/>
                <a:gd name="T9" fmla="*/ 239514 h 34"/>
                <a:gd name="T10" fmla="*/ 265177 w 31"/>
                <a:gd name="T11" fmla="*/ 213852 h 34"/>
                <a:gd name="T12" fmla="*/ 239515 w 31"/>
                <a:gd name="T13" fmla="*/ 196744 h 34"/>
                <a:gd name="T14" fmla="*/ 205298 w 31"/>
                <a:gd name="T15" fmla="*/ 162528 h 34"/>
                <a:gd name="T16" fmla="*/ 205298 w 31"/>
                <a:gd name="T17" fmla="*/ 136865 h 34"/>
                <a:gd name="T18" fmla="*/ 171082 w 31"/>
                <a:gd name="T19" fmla="*/ 85541 h 34"/>
                <a:gd name="T20" fmla="*/ 171082 w 31"/>
                <a:gd name="T21" fmla="*/ 25662 h 34"/>
                <a:gd name="T22" fmla="*/ 136866 w 31"/>
                <a:gd name="T23" fmla="*/ 25662 h 34"/>
                <a:gd name="T24" fmla="*/ 119757 w 31"/>
                <a:gd name="T25" fmla="*/ 0 h 34"/>
                <a:gd name="T26" fmla="*/ 94095 w 31"/>
                <a:gd name="T27" fmla="*/ 0 h 34"/>
                <a:gd name="T28" fmla="*/ 85541 w 31"/>
                <a:gd name="T29" fmla="*/ 17108 h 34"/>
                <a:gd name="T30" fmla="*/ 85541 w 31"/>
                <a:gd name="T31" fmla="*/ 34216 h 34"/>
                <a:gd name="T32" fmla="*/ 59879 w 31"/>
                <a:gd name="T33" fmla="*/ 59879 h 34"/>
                <a:gd name="T34" fmla="*/ 42770 w 31"/>
                <a:gd name="T35" fmla="*/ 59879 h 34"/>
                <a:gd name="T36" fmla="*/ 34216 w 31"/>
                <a:gd name="T37" fmla="*/ 76987 h 34"/>
                <a:gd name="T38" fmla="*/ 42770 w 31"/>
                <a:gd name="T39" fmla="*/ 85541 h 34"/>
                <a:gd name="T40" fmla="*/ 42770 w 31"/>
                <a:gd name="T41" fmla="*/ 119757 h 34"/>
                <a:gd name="T42" fmla="*/ 0 w 31"/>
                <a:gd name="T43" fmla="*/ 136865 h 34"/>
                <a:gd name="T44" fmla="*/ 0 w 31"/>
                <a:gd name="T45" fmla="*/ 179636 h 34"/>
                <a:gd name="T46" fmla="*/ 68433 w 31"/>
                <a:gd name="T47" fmla="*/ 179636 h 34"/>
                <a:gd name="T48" fmla="*/ 85541 w 31"/>
                <a:gd name="T49" fmla="*/ 153974 h 34"/>
                <a:gd name="T50" fmla="*/ 111203 w 31"/>
                <a:gd name="T51" fmla="*/ 153974 h 34"/>
                <a:gd name="T52" fmla="*/ 153974 w 31"/>
                <a:gd name="T53" fmla="*/ 196744 h 34"/>
                <a:gd name="T54" fmla="*/ 153974 w 31"/>
                <a:gd name="T55" fmla="*/ 230960 h 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1"/>
                <a:gd name="T85" fmla="*/ 0 h 34"/>
                <a:gd name="T86" fmla="*/ 31 w 31"/>
                <a:gd name="T87" fmla="*/ 34 h 3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1" h="34">
                  <a:moveTo>
                    <a:pt x="18" y="27"/>
                  </a:moveTo>
                  <a:lnTo>
                    <a:pt x="19" y="30"/>
                  </a:lnTo>
                  <a:lnTo>
                    <a:pt x="24" y="34"/>
                  </a:lnTo>
                  <a:lnTo>
                    <a:pt x="25" y="34"/>
                  </a:lnTo>
                  <a:lnTo>
                    <a:pt x="26" y="28"/>
                  </a:lnTo>
                  <a:lnTo>
                    <a:pt x="31" y="25"/>
                  </a:lnTo>
                  <a:lnTo>
                    <a:pt x="28" y="23"/>
                  </a:lnTo>
                  <a:lnTo>
                    <a:pt x="24" y="19"/>
                  </a:lnTo>
                  <a:lnTo>
                    <a:pt x="24" y="16"/>
                  </a:lnTo>
                  <a:lnTo>
                    <a:pt x="20" y="10"/>
                  </a:lnTo>
                  <a:lnTo>
                    <a:pt x="20" y="3"/>
                  </a:lnTo>
                  <a:lnTo>
                    <a:pt x="16" y="3"/>
                  </a:lnTo>
                  <a:lnTo>
                    <a:pt x="14" y="0"/>
                  </a:lnTo>
                  <a:lnTo>
                    <a:pt x="11" y="0"/>
                  </a:lnTo>
                  <a:lnTo>
                    <a:pt x="10" y="2"/>
                  </a:lnTo>
                  <a:lnTo>
                    <a:pt x="10" y="4"/>
                  </a:lnTo>
                  <a:lnTo>
                    <a:pt x="7" y="7"/>
                  </a:lnTo>
                  <a:lnTo>
                    <a:pt x="5" y="7"/>
                  </a:lnTo>
                  <a:lnTo>
                    <a:pt x="4" y="9"/>
                  </a:lnTo>
                  <a:lnTo>
                    <a:pt x="5" y="10"/>
                  </a:lnTo>
                  <a:lnTo>
                    <a:pt x="5" y="14"/>
                  </a:lnTo>
                  <a:lnTo>
                    <a:pt x="0" y="16"/>
                  </a:lnTo>
                  <a:lnTo>
                    <a:pt x="0" y="21"/>
                  </a:lnTo>
                  <a:lnTo>
                    <a:pt x="8" y="21"/>
                  </a:lnTo>
                  <a:lnTo>
                    <a:pt x="10" y="18"/>
                  </a:lnTo>
                  <a:lnTo>
                    <a:pt x="13" y="18"/>
                  </a:lnTo>
                  <a:lnTo>
                    <a:pt x="18" y="23"/>
                  </a:lnTo>
                  <a:lnTo>
                    <a:pt x="18" y="27"/>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sp>
          <p:nvSpPr>
            <p:cNvPr id="119" name="Freeform 38"/>
            <p:cNvSpPr/>
            <p:nvPr/>
          </p:nvSpPr>
          <p:spPr bwMode="auto">
            <a:xfrm>
              <a:off x="6598763" y="4362927"/>
              <a:ext cx="66106" cy="75584"/>
            </a:xfrm>
            <a:custGeom>
              <a:avLst/>
              <a:gdLst>
                <a:gd name="T0" fmla="*/ 0 w 7"/>
                <a:gd name="T1" fmla="*/ 8554 h 8"/>
                <a:gd name="T2" fmla="*/ 0 w 7"/>
                <a:gd name="T3" fmla="*/ 42771 h 8"/>
                <a:gd name="T4" fmla="*/ 34217 w 7"/>
                <a:gd name="T5" fmla="*/ 68433 h 8"/>
                <a:gd name="T6" fmla="*/ 59879 w 7"/>
                <a:gd name="T7" fmla="*/ 42771 h 8"/>
                <a:gd name="T8" fmla="*/ 59879 w 7"/>
                <a:gd name="T9" fmla="*/ 17108 h 8"/>
                <a:gd name="T10" fmla="*/ 8554 w 7"/>
                <a:gd name="T11" fmla="*/ 0 h 8"/>
                <a:gd name="T12" fmla="*/ 0 w 7"/>
                <a:gd name="T13" fmla="*/ 8554 h 8"/>
                <a:gd name="T14" fmla="*/ 0 60000 65536"/>
                <a:gd name="T15" fmla="*/ 0 60000 65536"/>
                <a:gd name="T16" fmla="*/ 0 60000 65536"/>
                <a:gd name="T17" fmla="*/ 0 60000 65536"/>
                <a:gd name="T18" fmla="*/ 0 60000 65536"/>
                <a:gd name="T19" fmla="*/ 0 60000 65536"/>
                <a:gd name="T20" fmla="*/ 0 60000 65536"/>
                <a:gd name="T21" fmla="*/ 0 w 7"/>
                <a:gd name="T22" fmla="*/ 0 h 8"/>
                <a:gd name="T23" fmla="*/ 7 w 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8">
                  <a:moveTo>
                    <a:pt x="0" y="1"/>
                  </a:moveTo>
                  <a:lnTo>
                    <a:pt x="0" y="5"/>
                  </a:lnTo>
                  <a:lnTo>
                    <a:pt x="4" y="8"/>
                  </a:lnTo>
                  <a:lnTo>
                    <a:pt x="7" y="5"/>
                  </a:lnTo>
                  <a:lnTo>
                    <a:pt x="7" y="2"/>
                  </a:lnTo>
                  <a:lnTo>
                    <a:pt x="1" y="0"/>
                  </a:lnTo>
                  <a:lnTo>
                    <a:pt x="0" y="1"/>
                  </a:lnTo>
                </a:path>
              </a:pathLst>
            </a:custGeom>
            <a:grpFill/>
            <a:ln w="6350">
              <a:solidFill>
                <a:schemeClr val="tx1">
                  <a:lumMod val="75000"/>
                  <a:lumOff val="25000"/>
                </a:schemeClr>
              </a:solidFill>
              <a:prstDash val="sysDash"/>
              <a:round/>
            </a:ln>
          </p:spPr>
          <p:txBody>
            <a:bodyPr/>
            <a:lstStyle/>
            <a:p>
              <a:pPr defTabSz="685800">
                <a:defRPr/>
              </a:pPr>
              <a:endParaRPr lang="zh-CN" altLang="en-US" sz="1350">
                <a:solidFill>
                  <a:prstClr val="black"/>
                </a:solidFill>
              </a:endParaRPr>
            </a:p>
          </p:txBody>
        </p:sp>
      </p:grpSp>
      <p:sp>
        <p:nvSpPr>
          <p:cNvPr id="142" name="五角星 141"/>
          <p:cNvSpPr/>
          <p:nvPr/>
        </p:nvSpPr>
        <p:spPr bwMode="auto">
          <a:xfrm>
            <a:off x="3873892" y="2241203"/>
            <a:ext cx="230303" cy="229134"/>
          </a:xfrm>
          <a:prstGeom prst="star5">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43" name="椭圆 142"/>
          <p:cNvSpPr/>
          <p:nvPr/>
        </p:nvSpPr>
        <p:spPr bwMode="auto">
          <a:xfrm>
            <a:off x="4685382" y="1884087"/>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44" name="椭圆 143"/>
          <p:cNvSpPr/>
          <p:nvPr/>
        </p:nvSpPr>
        <p:spPr bwMode="auto">
          <a:xfrm>
            <a:off x="4508374" y="1884087"/>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45" name="椭圆 144"/>
          <p:cNvSpPr/>
          <p:nvPr/>
        </p:nvSpPr>
        <p:spPr bwMode="auto">
          <a:xfrm>
            <a:off x="4097258" y="2198258"/>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46" name="椭圆 145"/>
          <p:cNvSpPr/>
          <p:nvPr/>
        </p:nvSpPr>
        <p:spPr bwMode="auto">
          <a:xfrm>
            <a:off x="4017319" y="2603824"/>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47" name="椭圆 146"/>
          <p:cNvSpPr/>
          <p:nvPr/>
        </p:nvSpPr>
        <p:spPr bwMode="auto">
          <a:xfrm>
            <a:off x="4102968" y="2849448"/>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48" name="椭圆 147"/>
          <p:cNvSpPr/>
          <p:nvPr/>
        </p:nvSpPr>
        <p:spPr bwMode="auto">
          <a:xfrm>
            <a:off x="3623334" y="3106497"/>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49" name="椭圆 148"/>
          <p:cNvSpPr/>
          <p:nvPr/>
        </p:nvSpPr>
        <p:spPr bwMode="auto">
          <a:xfrm>
            <a:off x="4188617" y="3432093"/>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50" name="椭圆 149"/>
          <p:cNvSpPr/>
          <p:nvPr/>
        </p:nvSpPr>
        <p:spPr bwMode="auto">
          <a:xfrm>
            <a:off x="4411304" y="3277863"/>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51" name="椭圆 150"/>
          <p:cNvSpPr/>
          <p:nvPr/>
        </p:nvSpPr>
        <p:spPr bwMode="auto">
          <a:xfrm>
            <a:off x="4268556" y="3226454"/>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52" name="椭圆 151"/>
          <p:cNvSpPr/>
          <p:nvPr/>
        </p:nvSpPr>
        <p:spPr bwMode="auto">
          <a:xfrm>
            <a:off x="4377045" y="3140770"/>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53" name="椭圆 152"/>
          <p:cNvSpPr/>
          <p:nvPr/>
        </p:nvSpPr>
        <p:spPr bwMode="auto">
          <a:xfrm>
            <a:off x="3820326" y="3963326"/>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54" name="椭圆 153"/>
          <p:cNvSpPr/>
          <p:nvPr/>
        </p:nvSpPr>
        <p:spPr bwMode="auto">
          <a:xfrm>
            <a:off x="3589073" y="4091851"/>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55" name="椭圆 154"/>
          <p:cNvSpPr/>
          <p:nvPr/>
        </p:nvSpPr>
        <p:spPr bwMode="auto">
          <a:xfrm>
            <a:off x="2946706" y="3337842"/>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56" name="椭圆 155"/>
          <p:cNvSpPr/>
          <p:nvPr/>
        </p:nvSpPr>
        <p:spPr bwMode="auto">
          <a:xfrm>
            <a:off x="2544155" y="2720924"/>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57" name="椭圆 156"/>
          <p:cNvSpPr/>
          <p:nvPr/>
        </p:nvSpPr>
        <p:spPr bwMode="auto">
          <a:xfrm>
            <a:off x="4402740" y="3414956"/>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58" name="椭圆 157"/>
          <p:cNvSpPr/>
          <p:nvPr/>
        </p:nvSpPr>
        <p:spPr bwMode="auto">
          <a:xfrm>
            <a:off x="3663859" y="2534598"/>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59" name="椭圆 158"/>
          <p:cNvSpPr/>
          <p:nvPr/>
        </p:nvSpPr>
        <p:spPr bwMode="auto">
          <a:xfrm>
            <a:off x="4521833" y="4125460"/>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60" name="椭圆 159"/>
          <p:cNvSpPr/>
          <p:nvPr/>
        </p:nvSpPr>
        <p:spPr bwMode="auto">
          <a:xfrm>
            <a:off x="3697261" y="4471779"/>
            <a:ext cx="108188" cy="108231"/>
          </a:xfrm>
          <a:prstGeom prst="ellipse">
            <a:avLst/>
          </a:prstGeom>
          <a:solidFill>
            <a:schemeClr val="tx1">
              <a:lumMod val="75000"/>
              <a:lumOff val="2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161" name="组合 160"/>
          <p:cNvGrpSpPr/>
          <p:nvPr/>
        </p:nvGrpSpPr>
        <p:grpSpPr bwMode="auto">
          <a:xfrm>
            <a:off x="5020363" y="1802011"/>
            <a:ext cx="2538643" cy="1180606"/>
            <a:chOff x="6013982" y="2488783"/>
            <a:chExt cx="2709794" cy="1196094"/>
          </a:xfrm>
        </p:grpSpPr>
        <p:sp>
          <p:nvSpPr>
            <p:cNvPr id="162" name="矩形 60"/>
            <p:cNvSpPr>
              <a:spLocks noChangeArrowheads="1"/>
            </p:cNvSpPr>
            <p:nvPr/>
          </p:nvSpPr>
          <p:spPr bwMode="auto">
            <a:xfrm>
              <a:off x="6300712" y="2488783"/>
              <a:ext cx="854168" cy="374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defTabSz="685800" eaLnBrk="1" hangingPunct="1">
                <a:lnSpc>
                  <a:spcPct val="150000"/>
                </a:lnSpc>
                <a:buClr>
                  <a:srgbClr val="0070C0"/>
                </a:buClr>
              </a:pPr>
              <a:r>
                <a:rPr lang="zh-CN" altLang="en-US" sz="1200" b="1" dirty="0">
                  <a:solidFill>
                    <a:prstClr val="black">
                      <a:lumMod val="75000"/>
                      <a:lumOff val="25000"/>
                    </a:prstClr>
                  </a:solidFill>
                  <a:latin typeface="微软雅黑" panose="020B0503020204020204" pitchFamily="34" charset="-122"/>
                  <a:ea typeface="微软雅黑" panose="020B0503020204020204" pitchFamily="34" charset="-122"/>
                </a:rPr>
                <a:t>公司业务</a:t>
              </a:r>
              <a:endParaRPr lang="en-US" altLang="zh-CN" sz="12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cxnSp>
          <p:nvCxnSpPr>
            <p:cNvPr id="163" name="直接连接符 162"/>
            <p:cNvCxnSpPr/>
            <p:nvPr/>
          </p:nvCxnSpPr>
          <p:spPr>
            <a:xfrm>
              <a:off x="7231260" y="2718197"/>
              <a:ext cx="1422072"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sp>
          <p:nvSpPr>
            <p:cNvPr id="164" name="矩形 67"/>
            <p:cNvSpPr>
              <a:spLocks noChangeArrowheads="1"/>
            </p:cNvSpPr>
            <p:nvPr/>
          </p:nvSpPr>
          <p:spPr bwMode="auto">
            <a:xfrm>
              <a:off x="6013982" y="2842978"/>
              <a:ext cx="2709794" cy="841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eaLnBrk="1" hangingPunct="1">
                <a:lnSpc>
                  <a:spcPct val="150000"/>
                </a:lnSpc>
              </a:pPr>
              <a:r>
                <a:rPr lang="zh-CN" altLang="en-US" sz="800" dirty="0">
                  <a:solidFill>
                    <a:prstClr val="black">
                      <a:lumMod val="75000"/>
                      <a:lumOff val="25000"/>
                    </a:prstClr>
                  </a:solidFill>
                  <a:latin typeface="微软雅黑" panose="020B0503020204020204" pitchFamily="34" charset="-122"/>
                  <a:ea typeface="微软雅黑" panose="020B0503020204020204" pitchFamily="34" charset="-122"/>
                </a:rPr>
                <a:t>拥有国内顶尖的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8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800" dirty="0">
                  <a:solidFill>
                    <a:prstClr val="black">
                      <a:lumMod val="75000"/>
                      <a:lumOff val="25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800" dirty="0">
                  <a:solidFill>
                    <a:prstClr val="black">
                      <a:lumMod val="75000"/>
                      <a:lumOff val="25000"/>
                    </a:prstClr>
                  </a:solidFill>
                  <a:latin typeface="微软雅黑" panose="020B0503020204020204" pitchFamily="34" charset="-122"/>
                  <a:ea typeface="微软雅黑" panose="020B0503020204020204" pitchFamily="34" charset="-122"/>
                </a:rPr>
                <a:t>展示效果，让您的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800" dirty="0">
                  <a:solidFill>
                    <a:prstClr val="black">
                      <a:lumMod val="75000"/>
                      <a:lumOff val="25000"/>
                    </a:prstClr>
                  </a:solidFill>
                  <a:latin typeface="微软雅黑" panose="020B0503020204020204" pitchFamily="34" charset="-122"/>
                  <a:ea typeface="微软雅黑" panose="020B0503020204020204" pitchFamily="34" charset="-122"/>
                </a:rPr>
                <a:t>创造卓越价值。</a:t>
              </a:r>
              <a:endParaRPr lang="zh-CN" altLang="en-US" sz="800" dirty="0">
                <a:solidFill>
                  <a:prstClr val="black">
                    <a:lumMod val="75000"/>
                    <a:lumOff val="25000"/>
                  </a:prstClr>
                </a:solidFill>
                <a:latin typeface="微软雅黑" panose="020B0503020204020204" pitchFamily="34" charset="-122"/>
                <a:ea typeface="微软雅黑" panose="020B0503020204020204" pitchFamily="34" charset="-122"/>
              </a:endParaRPr>
            </a:p>
          </p:txBody>
        </p:sp>
        <p:cxnSp>
          <p:nvCxnSpPr>
            <p:cNvPr id="165" name="直接连接符 164"/>
            <p:cNvCxnSpPr/>
            <p:nvPr/>
          </p:nvCxnSpPr>
          <p:spPr>
            <a:xfrm>
              <a:off x="6069330" y="2718197"/>
              <a:ext cx="160320"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grpSp>
      <p:sp>
        <p:nvSpPr>
          <p:cNvPr id="166" name="矩形 165"/>
          <p:cNvSpPr>
            <a:spLocks noChangeArrowheads="1"/>
          </p:cNvSpPr>
          <p:nvPr/>
        </p:nvSpPr>
        <p:spPr bwMode="auto">
          <a:xfrm>
            <a:off x="5015629" y="2881924"/>
            <a:ext cx="2543377" cy="830997"/>
          </a:xfrm>
          <a:prstGeom prst="rect">
            <a:avLst/>
          </a:prstGeom>
        </p:spPr>
        <p:txBody>
          <a:bodyPr wrap="square">
            <a:spAutoFit/>
          </a:bodyPr>
          <a:lstStyle/>
          <a:p>
            <a:pPr defTabSz="685800"/>
            <a:endPar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endParaRPr>
          </a:p>
          <a:p>
            <a:pPr algn="just" defTabSz="685800"/>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 ……RAPIDPPT differs from the traditional production model, and create a new PPT experience.</a:t>
            </a:r>
            <a:endPar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23" name="矩形 122"/>
          <p:cNvSpPr/>
          <p:nvPr/>
        </p:nvSpPr>
        <p:spPr>
          <a:xfrm>
            <a:off x="-17346" y="844936"/>
            <a:ext cx="9168490" cy="45719"/>
          </a:xfrm>
          <a:prstGeom prst="rect">
            <a:avLst/>
          </a:prstGeom>
          <a:solidFill>
            <a:srgbClr val="2C9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471711" y="3237637"/>
            <a:ext cx="6110733" cy="95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20000"/>
              </a:lnSpc>
              <a:spcBef>
                <a:spcPct val="50000"/>
              </a:spcBef>
            </a:pPr>
            <a:r>
              <a:rPr lang="zh-CN" altLang="en-US" sz="800" dirty="0">
                <a:solidFill>
                  <a:prstClr val="black">
                    <a:lumMod val="75000"/>
                    <a:lumOff val="25000"/>
                  </a:prstClr>
                </a:solidFill>
                <a:latin typeface="微软雅黑" panose="020B0503020204020204" pitchFamily="34" charset="-122"/>
                <a:ea typeface="微软雅黑" panose="020B0503020204020204" pitchFamily="34" charset="-122"/>
              </a:rPr>
              <a:t>这里有中国最大的原创</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800" dirty="0">
                <a:solidFill>
                  <a:prstClr val="black">
                    <a:lumMod val="75000"/>
                    <a:lumOff val="25000"/>
                  </a:prstClr>
                </a:solidFill>
                <a:latin typeface="微软雅黑" panose="020B0503020204020204" pitchFamily="34" charset="-122"/>
                <a:ea typeface="微软雅黑" panose="020B0503020204020204" pitchFamily="34" charset="-122"/>
              </a:rPr>
              <a:t>素材站，这里有中国最强的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800" dirty="0">
                <a:solidFill>
                  <a:prstClr val="black">
                    <a:lumMod val="75000"/>
                    <a:lumOff val="25000"/>
                  </a:prstClr>
                </a:solidFill>
                <a:latin typeface="微软雅黑" panose="020B0503020204020204" pitchFamily="34" charset="-122"/>
                <a:ea typeface="微软雅黑" panose="020B0503020204020204" pitchFamily="34" charset="-122"/>
              </a:rPr>
              <a:t>制作团队，这里有人人都能快速提升的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800" dirty="0">
                <a:solidFill>
                  <a:prstClr val="black">
                    <a:lumMod val="75000"/>
                    <a:lumOff val="25000"/>
                  </a:prstClr>
                </a:solidFill>
                <a:latin typeface="微软雅黑" panose="020B0503020204020204" pitchFamily="34" charset="-122"/>
                <a:ea typeface="微软雅黑" panose="020B0503020204020204" pitchFamily="34" charset="-122"/>
              </a:rPr>
              <a:t>培训。清晰、美观、创意、有效、超值、保密，我们为数百家客户带来意想不到的价值。</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拥有国内顶尖的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展示效果，让您的</a:t>
            </a:r>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rPr>
              <a:t>创造卓越价值。</a:t>
            </a:r>
            <a:endParaRPr lang="zh-CN" altLang="zh-CN" sz="800" dirty="0">
              <a:solidFill>
                <a:prstClr val="black">
                  <a:lumMod val="75000"/>
                  <a:lumOff val="25000"/>
                </a:prstClr>
              </a:solidFill>
              <a:latin typeface="微软雅黑" panose="020B0503020204020204" pitchFamily="34" charset="-122"/>
              <a:ea typeface="微软雅黑" panose="020B0503020204020204" pitchFamily="34" charset="-122"/>
            </a:endParaRPr>
          </a:p>
          <a:p>
            <a:pPr algn="just" defTabSz="685800">
              <a:lnSpc>
                <a:spcPct val="120000"/>
              </a:lnSpc>
              <a:spcBef>
                <a:spcPct val="50000"/>
              </a:spcBef>
            </a:pPr>
            <a:endParaRPr lang="zh-CN" altLang="en-US" sz="800" dirty="0">
              <a:solidFill>
                <a:prstClr val="black">
                  <a:lumMod val="75000"/>
                  <a:lumOff val="25000"/>
                </a:prstClr>
              </a:solidFill>
              <a:latin typeface="微软雅黑" panose="020B0503020204020204" pitchFamily="34" charset="-122"/>
              <a:ea typeface="微软雅黑" panose="020B0503020204020204" pitchFamily="34" charset="-122"/>
            </a:endParaRPr>
          </a:p>
          <a:p>
            <a:pPr algn="just" defTabSz="685800">
              <a:lnSpc>
                <a:spcPct val="120000"/>
              </a:lnSpc>
              <a:spcBef>
                <a:spcPct val="50000"/>
              </a:spcBef>
            </a:pPr>
            <a:endParaRPr lang="zh-CN" altLang="en-US" sz="8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 name="矩形 2"/>
          <p:cNvSpPr>
            <a:spLocks noChangeArrowheads="1"/>
          </p:cNvSpPr>
          <p:nvPr/>
        </p:nvSpPr>
        <p:spPr bwMode="auto">
          <a:xfrm>
            <a:off x="1457732" y="2963023"/>
            <a:ext cx="1877438" cy="276999"/>
          </a:xfrm>
          <a:prstGeom prst="rect">
            <a:avLst/>
          </a:prstGeom>
          <a:noFill/>
        </p:spPr>
        <p:txBody>
          <a:bodyPr wrap="none">
            <a:spAutoFit/>
          </a:bodyPr>
          <a:lstStyle/>
          <a:p>
            <a:pPr algn="ctr" defTabSz="685800"/>
            <a:r>
              <a:rPr lang="zh-CN" altLang="zh-CN" sz="1200" b="1" spc="120" dirty="0">
                <a:solidFill>
                  <a:prstClr val="black">
                    <a:lumMod val="75000"/>
                    <a:lumOff val="25000"/>
                  </a:prstClr>
                </a:solidFill>
                <a:latin typeface="微软雅黑" panose="020B0503020204020204" pitchFamily="34" charset="-122"/>
                <a:ea typeface="微软雅黑" panose="020B0503020204020204" pitchFamily="34" charset="-122"/>
              </a:rPr>
              <a:t>上海锐普广告有限公司</a:t>
            </a:r>
            <a:endParaRPr lang="en-US" altLang="zh-CN" sz="1200" b="1" spc="12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 name="椭圆 3"/>
          <p:cNvSpPr/>
          <p:nvPr/>
        </p:nvSpPr>
        <p:spPr>
          <a:xfrm>
            <a:off x="1548471" y="1661896"/>
            <a:ext cx="932650" cy="932649"/>
          </a:xfrm>
          <a:prstGeom prst="ellipse">
            <a:avLst/>
          </a:prstGeom>
          <a:noFill/>
          <a:ln w="12700">
            <a:solidFill>
              <a:schemeClr val="tx1">
                <a:lumMod val="95000"/>
                <a:lumOff val="5000"/>
                <a:alpha val="7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760">
              <a:solidFill>
                <a:prstClr val="white"/>
              </a:solidFill>
            </a:endParaRPr>
          </a:p>
        </p:txBody>
      </p:sp>
      <p:sp>
        <p:nvSpPr>
          <p:cNvPr id="5" name="TextBox 338"/>
          <p:cNvSpPr txBox="1">
            <a:spLocks noChangeArrowheads="1"/>
          </p:cNvSpPr>
          <p:nvPr/>
        </p:nvSpPr>
        <p:spPr bwMode="auto">
          <a:xfrm>
            <a:off x="1532729" y="1960608"/>
            <a:ext cx="96109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en-US" altLang="zh-CN" sz="135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82%</a:t>
            </a:r>
            <a:endParaRPr lang="en-US" altLang="zh-CN" sz="135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空心弧 5"/>
          <p:cNvSpPr/>
          <p:nvPr/>
        </p:nvSpPr>
        <p:spPr>
          <a:xfrm rot="19800000">
            <a:off x="1511071" y="1632964"/>
            <a:ext cx="983282" cy="983282"/>
          </a:xfrm>
          <a:prstGeom prst="blockArc">
            <a:avLst>
              <a:gd name="adj1" fmla="val 18153874"/>
              <a:gd name="adj2" fmla="val 14191435"/>
              <a:gd name="adj3" fmla="val 5402"/>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black"/>
              </a:solidFill>
            </a:endParaRPr>
          </a:p>
        </p:txBody>
      </p:sp>
      <p:sp>
        <p:nvSpPr>
          <p:cNvPr id="7" name="TextBox 340"/>
          <p:cNvSpPr txBox="1">
            <a:spLocks noChangeArrowheads="1"/>
          </p:cNvSpPr>
          <p:nvPr/>
        </p:nvSpPr>
        <p:spPr bwMode="auto">
          <a:xfrm>
            <a:off x="3316606" y="1960608"/>
            <a:ext cx="72222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en-US" altLang="zh-CN" sz="135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43%</a:t>
            </a:r>
            <a:endParaRPr lang="en-US" altLang="zh-CN" sz="135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椭圆 7"/>
          <p:cNvSpPr/>
          <p:nvPr/>
        </p:nvSpPr>
        <p:spPr>
          <a:xfrm>
            <a:off x="3203303" y="1632964"/>
            <a:ext cx="932650" cy="932649"/>
          </a:xfrm>
          <a:prstGeom prst="ellipse">
            <a:avLst/>
          </a:prstGeom>
          <a:noFill/>
          <a:ln w="12700">
            <a:solidFill>
              <a:schemeClr val="tx1">
                <a:lumMod val="95000"/>
                <a:lumOff val="5000"/>
                <a:alpha val="7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760">
              <a:solidFill>
                <a:prstClr val="white"/>
              </a:solidFill>
            </a:endParaRPr>
          </a:p>
        </p:txBody>
      </p:sp>
      <p:sp>
        <p:nvSpPr>
          <p:cNvPr id="9" name="空心弧 8"/>
          <p:cNvSpPr/>
          <p:nvPr/>
        </p:nvSpPr>
        <p:spPr>
          <a:xfrm rot="19800000">
            <a:off x="3170010" y="1613299"/>
            <a:ext cx="983282" cy="983282"/>
          </a:xfrm>
          <a:prstGeom prst="blockArc">
            <a:avLst>
              <a:gd name="adj1" fmla="val 18153874"/>
              <a:gd name="adj2" fmla="val 6208019"/>
              <a:gd name="adj3" fmla="val 5471"/>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black"/>
              </a:solidFill>
            </a:endParaRPr>
          </a:p>
        </p:txBody>
      </p:sp>
      <p:sp>
        <p:nvSpPr>
          <p:cNvPr id="10" name="椭圆 9"/>
          <p:cNvSpPr/>
          <p:nvPr/>
        </p:nvSpPr>
        <p:spPr>
          <a:xfrm>
            <a:off x="4868358" y="1659510"/>
            <a:ext cx="888629" cy="888629"/>
          </a:xfrm>
          <a:prstGeom prst="ellipse">
            <a:avLst/>
          </a:prstGeom>
          <a:noFill/>
          <a:ln w="12700">
            <a:solidFill>
              <a:schemeClr val="tx1">
                <a:lumMod val="95000"/>
                <a:lumOff val="5000"/>
                <a:alpha val="7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760">
              <a:solidFill>
                <a:prstClr val="white"/>
              </a:solidFill>
            </a:endParaRPr>
          </a:p>
        </p:txBody>
      </p:sp>
      <p:sp>
        <p:nvSpPr>
          <p:cNvPr id="11" name="TextBox 341"/>
          <p:cNvSpPr txBox="1">
            <a:spLocks noChangeArrowheads="1"/>
          </p:cNvSpPr>
          <p:nvPr/>
        </p:nvSpPr>
        <p:spPr bwMode="auto">
          <a:xfrm>
            <a:off x="5007516" y="1960608"/>
            <a:ext cx="72186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en-US" altLang="zh-CN" sz="135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25%</a:t>
            </a:r>
            <a:endParaRPr lang="en-US" altLang="zh-CN" sz="135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空心弧 11"/>
          <p:cNvSpPr/>
          <p:nvPr/>
        </p:nvSpPr>
        <p:spPr>
          <a:xfrm rot="19800000">
            <a:off x="4801797" y="1632248"/>
            <a:ext cx="983282" cy="983282"/>
          </a:xfrm>
          <a:prstGeom prst="blockArc">
            <a:avLst>
              <a:gd name="adj1" fmla="val 18153874"/>
              <a:gd name="adj2" fmla="val 2391340"/>
              <a:gd name="adj3" fmla="val 5676"/>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black"/>
              </a:solidFill>
            </a:endParaRPr>
          </a:p>
        </p:txBody>
      </p:sp>
      <p:sp>
        <p:nvSpPr>
          <p:cNvPr id="13" name="椭圆 12"/>
          <p:cNvSpPr/>
          <p:nvPr/>
        </p:nvSpPr>
        <p:spPr>
          <a:xfrm>
            <a:off x="6615441" y="1664539"/>
            <a:ext cx="888630" cy="888629"/>
          </a:xfrm>
          <a:prstGeom prst="ellipse">
            <a:avLst/>
          </a:prstGeom>
          <a:noFill/>
          <a:ln w="12700">
            <a:solidFill>
              <a:schemeClr val="tx1">
                <a:lumMod val="95000"/>
                <a:lumOff val="5000"/>
                <a:alpha val="7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760">
              <a:solidFill>
                <a:prstClr val="white"/>
              </a:solidFill>
            </a:endParaRPr>
          </a:p>
        </p:txBody>
      </p:sp>
      <p:sp>
        <p:nvSpPr>
          <p:cNvPr id="14" name="TextBox 342"/>
          <p:cNvSpPr txBox="1">
            <a:spLocks noChangeArrowheads="1"/>
          </p:cNvSpPr>
          <p:nvPr/>
        </p:nvSpPr>
        <p:spPr bwMode="auto">
          <a:xfrm>
            <a:off x="6699775" y="1960609"/>
            <a:ext cx="72238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en-US" altLang="zh-CN" sz="135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10%</a:t>
            </a:r>
            <a:endParaRPr lang="en-US" altLang="zh-CN" sz="135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空心弧 14"/>
          <p:cNvSpPr/>
          <p:nvPr/>
        </p:nvSpPr>
        <p:spPr>
          <a:xfrm rot="19800000">
            <a:off x="6548456" y="1635820"/>
            <a:ext cx="983282" cy="983282"/>
          </a:xfrm>
          <a:prstGeom prst="blockArc">
            <a:avLst>
              <a:gd name="adj1" fmla="val 18153874"/>
              <a:gd name="adj2" fmla="val 21071673"/>
              <a:gd name="adj3" fmla="val 5367"/>
            </a:avLst>
          </a:prstGeom>
          <a:solidFill>
            <a:srgbClr val="2C92F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015">
              <a:solidFill>
                <a:prstClr val="black"/>
              </a:solidFill>
            </a:endParaRPr>
          </a:p>
        </p:txBody>
      </p:sp>
      <p:sp>
        <p:nvSpPr>
          <p:cNvPr id="16" name="矩形 15"/>
          <p:cNvSpPr>
            <a:spLocks noChangeArrowheads="1"/>
          </p:cNvSpPr>
          <p:nvPr/>
        </p:nvSpPr>
        <p:spPr bwMode="auto">
          <a:xfrm>
            <a:off x="1469330" y="3763885"/>
            <a:ext cx="3636820" cy="584775"/>
          </a:xfrm>
          <a:prstGeom prst="rect">
            <a:avLst/>
          </a:prstGeom>
        </p:spPr>
        <p:txBody>
          <a:bodyPr wrap="square">
            <a:spAutoFit/>
          </a:bodyPr>
          <a:lstStyle/>
          <a:p>
            <a:pPr defTabSz="685800"/>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RAPIDPPT, the leader of professional PPT designer in China. </a:t>
            </a:r>
            <a:endPar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endParaRPr>
          </a:p>
          <a:p>
            <a:pPr algn="just" defTabSz="685800"/>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 ……RAPIDPPT differs from the traditional production model, and create a new PPT experience.</a:t>
            </a:r>
            <a:endPar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bwMode="auto">
          <a:xfrm>
            <a:off x="1548471" y="3240864"/>
            <a:ext cx="5873691"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6134" t="72773" r="70056" b="16027"/>
          <a:stretch>
            <a:fillRect/>
          </a:stretch>
        </p:blipFill>
        <p:spPr>
          <a:xfrm>
            <a:off x="-26564" y="-21677"/>
            <a:ext cx="1000803" cy="874522"/>
          </a:xfrm>
          <a:prstGeom prst="roundRect">
            <a:avLst>
              <a:gd name="adj" fmla="val 0"/>
            </a:avLst>
          </a:prstGeom>
          <a:ln w="6350">
            <a:solidFill>
              <a:srgbClr val="2C92F4"/>
            </a:solidFill>
          </a:ln>
        </p:spPr>
      </p:pic>
      <p:grpSp>
        <p:nvGrpSpPr>
          <p:cNvPr id="19" name="组合 18"/>
          <p:cNvGrpSpPr/>
          <p:nvPr/>
        </p:nvGrpSpPr>
        <p:grpSpPr>
          <a:xfrm>
            <a:off x="1153298" y="126367"/>
            <a:ext cx="1480918" cy="631267"/>
            <a:chOff x="3132138" y="1090594"/>
            <a:chExt cx="1480918" cy="631267"/>
          </a:xfrm>
        </p:grpSpPr>
        <p:sp>
          <p:nvSpPr>
            <p:cNvPr id="20" name="TextBox 164"/>
            <p:cNvSpPr txBox="1">
              <a:spLocks noChangeArrowheads="1"/>
            </p:cNvSpPr>
            <p:nvPr/>
          </p:nvSpPr>
          <p:spPr bwMode="auto">
            <a:xfrm>
              <a:off x="3132138" y="1090594"/>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企业文化</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矩形 20"/>
            <p:cNvSpPr/>
            <p:nvPr/>
          </p:nvSpPr>
          <p:spPr>
            <a:xfrm>
              <a:off x="3182863" y="1467945"/>
              <a:ext cx="1379469"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Corpora culture</a:t>
              </a:r>
              <a:endParaRPr lang="zh-CN" altLang="en-US" sz="1050" dirty="0">
                <a:solidFill>
                  <a:prstClr val="white"/>
                </a:solidFill>
                <a:latin typeface="Arial" panose="020B0604020202020204" pitchFamily="3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1270" t="17615" r="971" b="5576"/>
          <a:stretch>
            <a:fillRect/>
          </a:stretch>
        </p:blipFill>
        <p:spPr>
          <a:xfrm>
            <a:off x="2938430" y="1329153"/>
            <a:ext cx="3363453" cy="1376595"/>
          </a:xfrm>
          <a:prstGeom prst="rect">
            <a:avLst/>
          </a:prstGeom>
          <a:noFill/>
          <a:ln w="12700">
            <a:noFill/>
          </a:ln>
          <a:effectLst/>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l="8103" t="17397" r="17636" b="2239"/>
          <a:stretch>
            <a:fillRect/>
          </a:stretch>
        </p:blipFill>
        <p:spPr>
          <a:xfrm>
            <a:off x="6388092" y="1329153"/>
            <a:ext cx="1802536" cy="1384439"/>
          </a:xfrm>
          <a:prstGeom prst="rect">
            <a:avLst/>
          </a:prstGeom>
          <a:noFill/>
          <a:ln w="12700">
            <a:noFill/>
          </a:ln>
          <a:effectLst/>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t="8149" r="21152"/>
          <a:stretch>
            <a:fillRect/>
          </a:stretch>
        </p:blipFill>
        <p:spPr>
          <a:xfrm>
            <a:off x="1057306" y="1329153"/>
            <a:ext cx="1797129" cy="1376595"/>
          </a:xfrm>
          <a:prstGeom prst="rect">
            <a:avLst/>
          </a:prstGeom>
          <a:noFill/>
          <a:ln w="12700">
            <a:noFill/>
          </a:ln>
          <a:effectLst/>
        </p:spPr>
      </p:pic>
      <p:grpSp>
        <p:nvGrpSpPr>
          <p:cNvPr id="8" name="组合 7"/>
          <p:cNvGrpSpPr/>
          <p:nvPr/>
        </p:nvGrpSpPr>
        <p:grpSpPr>
          <a:xfrm>
            <a:off x="958183" y="2871128"/>
            <a:ext cx="1830633" cy="769215"/>
            <a:chOff x="899128" y="2893938"/>
            <a:chExt cx="1830633" cy="769215"/>
          </a:xfrm>
        </p:grpSpPr>
        <p:sp>
          <p:nvSpPr>
            <p:cNvPr id="9" name="矩形 8"/>
            <p:cNvSpPr>
              <a:spLocks noChangeArrowheads="1"/>
            </p:cNvSpPr>
            <p:nvPr/>
          </p:nvSpPr>
          <p:spPr bwMode="auto">
            <a:xfrm>
              <a:off x="899128" y="2893938"/>
              <a:ext cx="964367" cy="307777"/>
            </a:xfrm>
            <a:prstGeom prst="rect">
              <a:avLst/>
            </a:prstGeom>
            <a:noFill/>
          </p:spPr>
          <p:txBody>
            <a:bodyPr wrap="none">
              <a:spAutoFit/>
            </a:bodyPr>
            <a:lstStyle/>
            <a:p>
              <a:pPr algn="ctr" defTabSz="685800">
                <a:defRPr/>
              </a:pPr>
              <a:r>
                <a:rPr lang="zh-CN" altLang="en-US" sz="1400" b="1" spc="120" dirty="0">
                  <a:solidFill>
                    <a:prstClr val="black">
                      <a:lumMod val="75000"/>
                      <a:lumOff val="25000"/>
                    </a:prstClr>
                  </a:solidFill>
                  <a:latin typeface="微软雅黑" panose="020B0503020204020204" pitchFamily="34" charset="-122"/>
                  <a:ea typeface="微软雅黑" panose="020B0503020204020204" pitchFamily="34" charset="-122"/>
                </a:rPr>
                <a:t>团队建设</a:t>
              </a:r>
              <a:endParaRPr lang="zh-CN" altLang="en-US" sz="1400" b="1" spc="12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0" name="矩形 9"/>
            <p:cNvSpPr>
              <a:spLocks noChangeArrowheads="1"/>
            </p:cNvSpPr>
            <p:nvPr/>
          </p:nvSpPr>
          <p:spPr bwMode="auto">
            <a:xfrm>
              <a:off x="906764" y="3201488"/>
              <a:ext cx="18229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20000"/>
                </a:lnSpc>
                <a:spcBef>
                  <a:spcPct val="50000"/>
                </a:spcBef>
              </a:pP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拥有国内顶尖的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设计团队</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a:t>
              </a:r>
              <a:endPar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bwMode="auto">
            <a:xfrm>
              <a:off x="991252" y="3186177"/>
              <a:ext cx="1332848"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2819867" y="2877488"/>
            <a:ext cx="3266608" cy="948394"/>
            <a:chOff x="2802822" y="2900298"/>
            <a:chExt cx="3266608" cy="948394"/>
          </a:xfrm>
        </p:grpSpPr>
        <p:cxnSp>
          <p:nvCxnSpPr>
            <p:cNvPr id="13" name="直接连接符 12"/>
            <p:cNvCxnSpPr/>
            <p:nvPr/>
          </p:nvCxnSpPr>
          <p:spPr bwMode="auto">
            <a:xfrm flipV="1">
              <a:off x="2917475" y="3186177"/>
              <a:ext cx="3047180" cy="2681"/>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802822" y="3202361"/>
              <a:ext cx="32666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685800">
                <a:lnSpc>
                  <a:spcPct val="120000"/>
                </a:lnSpc>
                <a:spcBef>
                  <a:spcPct val="50000"/>
                </a:spcBef>
              </a:pP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上海锐普广告有限公司是中国第一家精品</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设计机构拥有国内顶尖的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技术、顶级的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设计团队，坚持精益求精、拒绝平庸的做事精神</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5" name="矩形 25"/>
            <p:cNvSpPr>
              <a:spLocks noChangeArrowheads="1"/>
            </p:cNvSpPr>
            <p:nvPr/>
          </p:nvSpPr>
          <p:spPr bwMode="auto">
            <a:xfrm>
              <a:off x="2837389" y="2900298"/>
              <a:ext cx="2133918" cy="307777"/>
            </a:xfrm>
            <a:prstGeom prst="rect">
              <a:avLst/>
            </a:prstGeom>
            <a:noFill/>
          </p:spPr>
          <p:txBody>
            <a:bodyPr wrap="none">
              <a:spAutoFit/>
            </a:bodyPr>
            <a:lstStyle/>
            <a:p>
              <a:pPr algn="ctr" defTabSz="685800"/>
              <a:r>
                <a:rPr lang="zh-CN" altLang="zh-CN" sz="1400" b="1" spc="120" dirty="0">
                  <a:solidFill>
                    <a:prstClr val="black">
                      <a:lumMod val="75000"/>
                      <a:lumOff val="25000"/>
                    </a:prstClr>
                  </a:solidFill>
                  <a:latin typeface="微软雅黑" panose="020B0503020204020204" pitchFamily="34" charset="-122"/>
                  <a:ea typeface="微软雅黑" panose="020B0503020204020204" pitchFamily="34" charset="-122"/>
                </a:rPr>
                <a:t>上海锐普广告有限公司</a:t>
              </a:r>
              <a:endParaRPr lang="en-US" altLang="zh-CN" sz="1400" b="1" spc="12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6255084" y="2863089"/>
            <a:ext cx="1879266" cy="785346"/>
            <a:chOff x="6785986" y="2885899"/>
            <a:chExt cx="1879266" cy="785346"/>
          </a:xfrm>
        </p:grpSpPr>
        <p:sp>
          <p:nvSpPr>
            <p:cNvPr id="17" name="矩形 11"/>
            <p:cNvSpPr>
              <a:spLocks noChangeArrowheads="1"/>
            </p:cNvSpPr>
            <p:nvPr/>
          </p:nvSpPr>
          <p:spPr bwMode="auto">
            <a:xfrm>
              <a:off x="6785986" y="2885899"/>
              <a:ext cx="964367" cy="307777"/>
            </a:xfrm>
            <a:prstGeom prst="rect">
              <a:avLst/>
            </a:prstGeom>
            <a:noFill/>
          </p:spPr>
          <p:txBody>
            <a:bodyPr wrap="none">
              <a:spAutoFit/>
            </a:bodyPr>
            <a:lstStyle/>
            <a:p>
              <a:pPr algn="ctr" defTabSz="685800">
                <a:defRPr/>
              </a:pPr>
              <a:r>
                <a:rPr lang="zh-CN" altLang="en-US" sz="1400" b="1" spc="120" dirty="0">
                  <a:solidFill>
                    <a:prstClr val="black">
                      <a:lumMod val="75000"/>
                      <a:lumOff val="25000"/>
                    </a:prstClr>
                  </a:solidFill>
                  <a:latin typeface="微软雅黑" panose="020B0503020204020204" pitchFamily="34" charset="-122"/>
                  <a:ea typeface="微软雅黑" panose="020B0503020204020204" pitchFamily="34" charset="-122"/>
                </a:rPr>
                <a:t>团队建设</a:t>
              </a:r>
              <a:endParaRPr lang="zh-CN" altLang="en-US" sz="1400" b="1" spc="120" dirty="0">
                <a:solidFill>
                  <a:prstClr val="black">
                    <a:lumMod val="75000"/>
                    <a:lumOff val="25000"/>
                  </a:prstClr>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bwMode="auto">
            <a:xfrm>
              <a:off x="6894917" y="3160177"/>
              <a:ext cx="1243243" cy="0"/>
            </a:xfrm>
            <a:prstGeom prst="line">
              <a:avLst/>
            </a:prstGeom>
            <a:ln w="3175">
              <a:solidFill>
                <a:srgbClr val="2C92F4"/>
              </a:solidFill>
            </a:ln>
          </p:spPr>
          <p:style>
            <a:lnRef idx="1">
              <a:schemeClr val="accent1"/>
            </a:lnRef>
            <a:fillRef idx="0">
              <a:schemeClr val="accent1"/>
            </a:fillRef>
            <a:effectRef idx="0">
              <a:schemeClr val="accent1"/>
            </a:effectRef>
            <a:fontRef idx="minor">
              <a:schemeClr val="tx1"/>
            </a:fontRef>
          </p:style>
        </p:cxnSp>
        <p:sp>
          <p:nvSpPr>
            <p:cNvPr id="19" name="矩形 13"/>
            <p:cNvSpPr>
              <a:spLocks noChangeArrowheads="1"/>
            </p:cNvSpPr>
            <p:nvPr/>
          </p:nvSpPr>
          <p:spPr bwMode="auto">
            <a:xfrm>
              <a:off x="6813308" y="3209580"/>
              <a:ext cx="18519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120000"/>
                </a:lnSpc>
                <a:spcBef>
                  <a:spcPct val="50000"/>
                </a:spcBef>
              </a:pP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公共模板设计；</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个性模板设计；</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稿件制作。</a:t>
              </a:r>
              <a:endPar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20" name="文本框 19"/>
          <p:cNvSpPr txBox="1"/>
          <p:nvPr/>
        </p:nvSpPr>
        <p:spPr>
          <a:xfrm>
            <a:off x="8794414" y="4789369"/>
            <a:ext cx="433406" cy="213585"/>
          </a:xfrm>
          <a:prstGeom prst="rect">
            <a:avLst/>
          </a:prstGeom>
          <a:noFill/>
        </p:spPr>
        <p:txBody>
          <a:bodyPr wrap="square" rtlCol="0">
            <a:spAutoFit/>
          </a:bodyPr>
          <a:lstStyle/>
          <a:p>
            <a:pPr defTabSz="685800"/>
            <a:r>
              <a:rPr lang="en-US" altLang="zh-CN" sz="790" dirty="0">
                <a:solidFill>
                  <a:prstClr val="white"/>
                </a:solidFill>
                <a:latin typeface="方正正纤黑简体" panose="02000000000000000000" pitchFamily="2" charset="-122"/>
                <a:ea typeface="方正正纤黑简体" panose="02000000000000000000" pitchFamily="2" charset="-122"/>
              </a:rPr>
              <a:t>06</a:t>
            </a:r>
            <a:endParaRPr lang="zh-CN" altLang="en-US" sz="790" dirty="0">
              <a:solidFill>
                <a:prstClr val="white">
                  <a:lumMod val="50000"/>
                </a:prstClr>
              </a:solidFill>
              <a:latin typeface="方正正纤黑简体" panose="02000000000000000000" pitchFamily="2" charset="-122"/>
              <a:ea typeface="方正正纤黑简体" panose="02000000000000000000" pitchFamily="2" charset="-122"/>
            </a:endParaRPr>
          </a:p>
        </p:txBody>
      </p:sp>
      <p:sp>
        <p:nvSpPr>
          <p:cNvPr id="21" name="矩形 20"/>
          <p:cNvSpPr>
            <a:spLocks noChangeArrowheads="1"/>
          </p:cNvSpPr>
          <p:nvPr/>
        </p:nvSpPr>
        <p:spPr bwMode="auto">
          <a:xfrm>
            <a:off x="958183" y="3432818"/>
            <a:ext cx="1896251" cy="707886"/>
          </a:xfrm>
          <a:prstGeom prst="rect">
            <a:avLst/>
          </a:prstGeom>
        </p:spPr>
        <p:txBody>
          <a:bodyPr wrap="square">
            <a:spAutoFit/>
          </a:bodyPr>
          <a:lstStyle/>
          <a:p>
            <a:pPr defTabSz="685800"/>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a:p>
            <a:pPr defTabSz="685800"/>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5years of making professional PPT, 500 case studies for the classical PPT, </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2" name="矩形 21"/>
          <p:cNvSpPr>
            <a:spLocks noChangeArrowheads="1"/>
          </p:cNvSpPr>
          <p:nvPr/>
        </p:nvSpPr>
        <p:spPr bwMode="auto">
          <a:xfrm>
            <a:off x="2805977" y="3814787"/>
            <a:ext cx="3175723" cy="707886"/>
          </a:xfrm>
          <a:prstGeom prst="rect">
            <a:avLst/>
          </a:prstGeom>
        </p:spPr>
        <p:txBody>
          <a:bodyPr wrap="square">
            <a:spAutoFit/>
          </a:bodyPr>
          <a:lstStyle/>
          <a:p>
            <a:pPr defTabSz="685800"/>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RAPIDPPT, the leader of professional PPT designer in China. </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a:p>
            <a:pPr defTabSz="685800"/>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5years of making professional PPT, 500 case studies for the classical PPT, </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3" name="矩形 22"/>
          <p:cNvSpPr>
            <a:spLocks noChangeArrowheads="1"/>
          </p:cNvSpPr>
          <p:nvPr/>
        </p:nvSpPr>
        <p:spPr bwMode="auto">
          <a:xfrm>
            <a:off x="6301882" y="3614732"/>
            <a:ext cx="1832467" cy="553998"/>
          </a:xfrm>
          <a:prstGeom prst="rect">
            <a:avLst/>
          </a:prstGeom>
        </p:spPr>
        <p:txBody>
          <a:bodyPr wrap="square">
            <a:spAutoFit/>
          </a:bodyPr>
          <a:lstStyle/>
          <a:p>
            <a:pPr defTabSz="685800"/>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RAPIDPPT, the leader of professional PPT designer in China. </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rotWithShape="1">
          <a:blip r:embed="rId4" cstate="print">
            <a:extLst>
              <a:ext uri="{28A0092B-C50C-407E-A947-70E740481C1C}">
                <a14:useLocalDpi xmlns:a14="http://schemas.microsoft.com/office/drawing/2010/main" val="0"/>
              </a:ext>
            </a:extLst>
          </a:blip>
          <a:srcRect l="16134" t="72773" r="70056" b="16027"/>
          <a:stretch>
            <a:fillRect/>
          </a:stretch>
        </p:blipFill>
        <p:spPr>
          <a:xfrm>
            <a:off x="-26564" y="-21677"/>
            <a:ext cx="1000803" cy="874522"/>
          </a:xfrm>
          <a:prstGeom prst="roundRect">
            <a:avLst>
              <a:gd name="adj" fmla="val 0"/>
            </a:avLst>
          </a:prstGeom>
          <a:ln w="6350">
            <a:solidFill>
              <a:srgbClr val="2C92F4"/>
            </a:solidFill>
          </a:ln>
        </p:spPr>
      </p:pic>
      <p:grpSp>
        <p:nvGrpSpPr>
          <p:cNvPr id="25" name="组合 24"/>
          <p:cNvGrpSpPr/>
          <p:nvPr/>
        </p:nvGrpSpPr>
        <p:grpSpPr>
          <a:xfrm>
            <a:off x="1153298" y="126367"/>
            <a:ext cx="1480918" cy="631267"/>
            <a:chOff x="3132138" y="1090594"/>
            <a:chExt cx="1480918" cy="631267"/>
          </a:xfrm>
        </p:grpSpPr>
        <p:sp>
          <p:nvSpPr>
            <p:cNvPr id="26" name="TextBox 164"/>
            <p:cNvSpPr txBox="1">
              <a:spLocks noChangeArrowheads="1"/>
            </p:cNvSpPr>
            <p:nvPr/>
          </p:nvSpPr>
          <p:spPr bwMode="auto">
            <a:xfrm>
              <a:off x="3132138" y="1090594"/>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企业文化</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7" name="矩形 26"/>
            <p:cNvSpPr/>
            <p:nvPr/>
          </p:nvSpPr>
          <p:spPr>
            <a:xfrm>
              <a:off x="3182863" y="1467945"/>
              <a:ext cx="1379469"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Corpora culture</a:t>
              </a:r>
              <a:endParaRPr lang="zh-CN" altLang="en-US" sz="1050" dirty="0">
                <a:solidFill>
                  <a:prstClr val="white"/>
                </a:solidFill>
                <a:latin typeface="Arial" panose="020B0604020202020204" pitchFamily="34" charset="0"/>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4572000" y="1062544"/>
            <a:ext cx="0" cy="3278919"/>
          </a:xfrm>
          <a:prstGeom prst="line">
            <a:avLst/>
          </a:prstGeom>
          <a:ln w="12700">
            <a:solidFill>
              <a:srgbClr val="2C92F4"/>
            </a:solidFill>
          </a:ln>
        </p:spPr>
        <p:style>
          <a:lnRef idx="1">
            <a:schemeClr val="accent1"/>
          </a:lnRef>
          <a:fillRef idx="0">
            <a:schemeClr val="accent1"/>
          </a:fillRef>
          <a:effectRef idx="0">
            <a:schemeClr val="accent1"/>
          </a:effectRef>
          <a:fontRef idx="minor">
            <a:schemeClr val="tx1"/>
          </a:fontRef>
        </p:style>
      </p:cxnSp>
      <p:sp>
        <p:nvSpPr>
          <p:cNvPr id="3" name="Text Box 11"/>
          <p:cNvSpPr txBox="1">
            <a:spLocks noChangeArrowheads="1"/>
          </p:cNvSpPr>
          <p:nvPr/>
        </p:nvSpPr>
        <p:spPr bwMode="auto">
          <a:xfrm>
            <a:off x="609893" y="3348102"/>
            <a:ext cx="357739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685800">
              <a:lnSpc>
                <a:spcPct val="150000"/>
              </a:lnSpc>
            </a:pP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上海锐普广告有限公司是中国第一家精品</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设计机构。拥有国内顶尖的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创造卓越价值</a:t>
            </a:r>
            <a:endPar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 name="矩形 18"/>
          <p:cNvSpPr>
            <a:spLocks noChangeArrowheads="1"/>
          </p:cNvSpPr>
          <p:nvPr/>
        </p:nvSpPr>
        <p:spPr bwMode="auto">
          <a:xfrm>
            <a:off x="4929554" y="1054569"/>
            <a:ext cx="3807337"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lnSpc>
                <a:spcPct val="150000"/>
              </a:lnSpc>
            </a:pPr>
            <a:r>
              <a:rPr lang="en-US" altLang="zh-CN" sz="1000" dirty="0">
                <a:solidFill>
                  <a:prstClr val="black">
                    <a:lumMod val="75000"/>
                    <a:lumOff val="25000"/>
                  </a:prstClr>
                </a:solidFill>
                <a:latin typeface="Arial" panose="020B0604020202020204" pitchFamily="34" charset="0"/>
              </a:rPr>
              <a:t>RAPIDPPT, the leader of professional PPT designer in China. </a:t>
            </a:r>
            <a:endParaRPr lang="en-US" altLang="zh-CN" sz="1000" dirty="0">
              <a:solidFill>
                <a:prstClr val="black">
                  <a:lumMod val="75000"/>
                  <a:lumOff val="25000"/>
                </a:prstClr>
              </a:solidFill>
              <a:latin typeface="Arial" panose="020B0604020202020204" pitchFamily="34" charset="0"/>
            </a:endParaRPr>
          </a:p>
          <a:p>
            <a:pPr defTabSz="685800">
              <a:lnSpc>
                <a:spcPct val="150000"/>
              </a:lnSpc>
            </a:pPr>
            <a:r>
              <a:rPr lang="en-US" altLang="zh-CN" sz="1000" dirty="0">
                <a:solidFill>
                  <a:prstClr val="black">
                    <a:lumMod val="75000"/>
                    <a:lumOff val="25000"/>
                  </a:prstClr>
                </a:solidFill>
                <a:latin typeface="Arial" panose="020B0604020202020204" pitchFamily="34" charset="0"/>
              </a:rPr>
              <a:t>5years of making professional PPT, 500 case studies for the classical PPT, make sure you will be satisfied. </a:t>
            </a:r>
            <a:endParaRPr lang="en-US" altLang="zh-CN" sz="1000" dirty="0">
              <a:solidFill>
                <a:prstClr val="black">
                  <a:lumMod val="75000"/>
                  <a:lumOff val="25000"/>
                </a:prstClr>
              </a:solidFill>
              <a:latin typeface="Arial" panose="020B0604020202020204" pitchFamily="34" charset="0"/>
            </a:endParaRPr>
          </a:p>
          <a:p>
            <a:pPr defTabSz="685800">
              <a:lnSpc>
                <a:spcPct val="150000"/>
              </a:lnSpc>
            </a:pPr>
            <a:r>
              <a:rPr lang="en-US" altLang="zh-CN" sz="1000" dirty="0">
                <a:solidFill>
                  <a:prstClr val="black">
                    <a:lumMod val="75000"/>
                    <a:lumOff val="25000"/>
                  </a:prstClr>
                </a:solidFill>
                <a:latin typeface="Arial" panose="020B0604020202020204" pitchFamily="34" charset="0"/>
              </a:rPr>
              <a:t>RAPIDPPT differs from the traditional production model, and create a new PPT experience.</a:t>
            </a:r>
            <a:endParaRPr lang="en-US" altLang="zh-CN" sz="1000" dirty="0">
              <a:solidFill>
                <a:prstClr val="black">
                  <a:lumMod val="75000"/>
                  <a:lumOff val="25000"/>
                </a:prstClr>
              </a:solidFill>
              <a:latin typeface="Arial" panose="020B0604020202020204" pitchFamily="34" charset="0"/>
            </a:endParaRPr>
          </a:p>
        </p:txBody>
      </p:sp>
      <p:pic>
        <p:nvPicPr>
          <p:cNvPr id="8" name="图片 7"/>
          <p:cNvPicPr>
            <a:picLocks noChangeAspect="1"/>
          </p:cNvPicPr>
          <p:nvPr/>
        </p:nvPicPr>
        <p:blipFill rotWithShape="1">
          <a:blip r:embed="rId1" cstate="print">
            <a:extLst>
              <a:ext uri="{28A0092B-C50C-407E-A947-70E740481C1C}">
                <a14:useLocalDpi xmlns:a14="http://schemas.microsoft.com/office/drawing/2010/main" val="0"/>
              </a:ext>
            </a:extLst>
          </a:blip>
          <a:srcRect l="2508" t="43505" r="47070" b="29017"/>
          <a:stretch>
            <a:fillRect/>
          </a:stretch>
        </p:blipFill>
        <p:spPr>
          <a:xfrm>
            <a:off x="717975" y="1195632"/>
            <a:ext cx="3464557" cy="2034455"/>
          </a:xfrm>
          <a:prstGeom prst="roundRect">
            <a:avLst>
              <a:gd name="adj" fmla="val 0"/>
            </a:avLst>
          </a:prstGeom>
          <a:ln w="6350">
            <a:noFill/>
          </a:ln>
        </p:spPr>
      </p:pic>
      <p:pic>
        <p:nvPicPr>
          <p:cNvPr id="10" name="图片 9"/>
          <p:cNvPicPr>
            <a:picLocks noChangeAspect="1"/>
          </p:cNvPicPr>
          <p:nvPr/>
        </p:nvPicPr>
        <p:blipFill rotWithShape="1">
          <a:blip r:embed="rId1" cstate="print">
            <a:extLst>
              <a:ext uri="{28A0092B-C50C-407E-A947-70E740481C1C}">
                <a14:useLocalDpi xmlns:a14="http://schemas.microsoft.com/office/drawing/2010/main" val="0"/>
              </a:ext>
            </a:extLst>
          </a:blip>
          <a:srcRect l="55383" t="29443" r="432" b="46478"/>
          <a:stretch>
            <a:fillRect/>
          </a:stretch>
        </p:blipFill>
        <p:spPr>
          <a:xfrm>
            <a:off x="5028431" y="2429985"/>
            <a:ext cx="3464557" cy="2034455"/>
          </a:xfrm>
          <a:prstGeom prst="roundRect">
            <a:avLst>
              <a:gd name="adj" fmla="val 0"/>
            </a:avLst>
          </a:prstGeom>
          <a:ln w="6350">
            <a:noFill/>
          </a:ln>
        </p:spPr>
      </p:pic>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16134" t="72773" r="70056" b="16027"/>
          <a:stretch>
            <a:fillRect/>
          </a:stretch>
        </p:blipFill>
        <p:spPr>
          <a:xfrm>
            <a:off x="-26564" y="-21677"/>
            <a:ext cx="1000803" cy="874522"/>
          </a:xfrm>
          <a:prstGeom prst="roundRect">
            <a:avLst>
              <a:gd name="adj" fmla="val 0"/>
            </a:avLst>
          </a:prstGeom>
          <a:ln w="6350">
            <a:solidFill>
              <a:srgbClr val="2C92F4"/>
            </a:solidFill>
          </a:ln>
        </p:spPr>
      </p:pic>
      <p:grpSp>
        <p:nvGrpSpPr>
          <p:cNvPr id="12" name="组合 11"/>
          <p:cNvGrpSpPr/>
          <p:nvPr/>
        </p:nvGrpSpPr>
        <p:grpSpPr>
          <a:xfrm>
            <a:off x="1153298" y="126367"/>
            <a:ext cx="1480918" cy="631267"/>
            <a:chOff x="3132138" y="1090594"/>
            <a:chExt cx="1480918" cy="631267"/>
          </a:xfrm>
        </p:grpSpPr>
        <p:sp>
          <p:nvSpPr>
            <p:cNvPr id="13" name="TextBox 164"/>
            <p:cNvSpPr txBox="1">
              <a:spLocks noChangeArrowheads="1"/>
            </p:cNvSpPr>
            <p:nvPr/>
          </p:nvSpPr>
          <p:spPr bwMode="auto">
            <a:xfrm>
              <a:off x="3132138" y="1090594"/>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企业文化</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矩形 13"/>
            <p:cNvSpPr/>
            <p:nvPr/>
          </p:nvSpPr>
          <p:spPr>
            <a:xfrm>
              <a:off x="3182863" y="1467945"/>
              <a:ext cx="1379469"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Corpora culture</a:t>
              </a:r>
              <a:endParaRPr lang="zh-CN" altLang="en-US" sz="1050" dirty="0">
                <a:solidFill>
                  <a:prstClr val="white"/>
                </a:solidFill>
                <a:latin typeface="Arial" panose="020B0604020202020204" pitchFamily="34" charset="0"/>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bwMode="auto">
          <a:xfrm>
            <a:off x="1276350" y="1346172"/>
            <a:ext cx="2852738" cy="1673225"/>
            <a:chOff x="1206501" y="1547434"/>
            <a:chExt cx="2852738" cy="1673225"/>
          </a:xfrm>
        </p:grpSpPr>
        <p:sp>
          <p:nvSpPr>
            <p:cNvPr id="6" name="Freeform 12"/>
            <p:cNvSpPr/>
            <p:nvPr/>
          </p:nvSpPr>
          <p:spPr bwMode="auto">
            <a:xfrm>
              <a:off x="1206501" y="3053971"/>
              <a:ext cx="2852738" cy="166688"/>
            </a:xfrm>
            <a:custGeom>
              <a:avLst/>
              <a:gdLst>
                <a:gd name="T0" fmla="*/ 2852738 w 275"/>
                <a:gd name="T1" fmla="*/ 125016 h 16"/>
                <a:gd name="T2" fmla="*/ 2811244 w 275"/>
                <a:gd name="T3" fmla="*/ 166688 h 16"/>
                <a:gd name="T4" fmla="*/ 41494 w 275"/>
                <a:gd name="T5" fmla="*/ 166688 h 16"/>
                <a:gd name="T6" fmla="*/ 0 w 275"/>
                <a:gd name="T7" fmla="*/ 125016 h 16"/>
                <a:gd name="T8" fmla="*/ 0 w 275"/>
                <a:gd name="T9" fmla="*/ 41672 h 16"/>
                <a:gd name="T10" fmla="*/ 41494 w 275"/>
                <a:gd name="T11" fmla="*/ 0 h 16"/>
                <a:gd name="T12" fmla="*/ 2811244 w 275"/>
                <a:gd name="T13" fmla="*/ 0 h 16"/>
                <a:gd name="T14" fmla="*/ 2852738 w 275"/>
                <a:gd name="T15" fmla="*/ 41672 h 16"/>
                <a:gd name="T16" fmla="*/ 2852738 w 275"/>
                <a:gd name="T17" fmla="*/ 125016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5" h="16">
                  <a:moveTo>
                    <a:pt x="275" y="12"/>
                  </a:moveTo>
                  <a:cubicBezTo>
                    <a:pt x="275" y="14"/>
                    <a:pt x="273" y="16"/>
                    <a:pt x="271" y="16"/>
                  </a:cubicBezTo>
                  <a:cubicBezTo>
                    <a:pt x="4" y="16"/>
                    <a:pt x="4" y="16"/>
                    <a:pt x="4" y="16"/>
                  </a:cubicBezTo>
                  <a:cubicBezTo>
                    <a:pt x="2" y="16"/>
                    <a:pt x="0" y="14"/>
                    <a:pt x="0" y="12"/>
                  </a:cubicBezTo>
                  <a:cubicBezTo>
                    <a:pt x="0" y="4"/>
                    <a:pt x="0" y="4"/>
                    <a:pt x="0" y="4"/>
                  </a:cubicBezTo>
                  <a:cubicBezTo>
                    <a:pt x="0" y="2"/>
                    <a:pt x="2" y="0"/>
                    <a:pt x="4" y="0"/>
                  </a:cubicBezTo>
                  <a:cubicBezTo>
                    <a:pt x="271" y="0"/>
                    <a:pt x="271" y="0"/>
                    <a:pt x="271" y="0"/>
                  </a:cubicBezTo>
                  <a:cubicBezTo>
                    <a:pt x="273" y="0"/>
                    <a:pt x="275" y="2"/>
                    <a:pt x="275" y="4"/>
                  </a:cubicBezTo>
                  <a:lnTo>
                    <a:pt x="275" y="12"/>
                  </a:lnTo>
                  <a:close/>
                </a:path>
              </a:pathLst>
            </a:cu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7" name="Freeform 13"/>
            <p:cNvSpPr>
              <a:spLocks noEditPoints="1"/>
            </p:cNvSpPr>
            <p:nvPr/>
          </p:nvSpPr>
          <p:spPr bwMode="auto">
            <a:xfrm>
              <a:off x="1362076" y="1547434"/>
              <a:ext cx="2540000" cy="1444625"/>
            </a:xfrm>
            <a:custGeom>
              <a:avLst/>
              <a:gdLst>
                <a:gd name="T0" fmla="*/ 2415592 w 245"/>
                <a:gd name="T1" fmla="*/ 0 h 139"/>
                <a:gd name="T2" fmla="*/ 124408 w 245"/>
                <a:gd name="T3" fmla="*/ 0 h 139"/>
                <a:gd name="T4" fmla="*/ 0 w 245"/>
                <a:gd name="T5" fmla="*/ 114323 h 139"/>
                <a:gd name="T6" fmla="*/ 0 w 245"/>
                <a:gd name="T7" fmla="*/ 1330302 h 139"/>
                <a:gd name="T8" fmla="*/ 124408 w 245"/>
                <a:gd name="T9" fmla="*/ 1444625 h 139"/>
                <a:gd name="T10" fmla="*/ 2415592 w 245"/>
                <a:gd name="T11" fmla="*/ 1444625 h 139"/>
                <a:gd name="T12" fmla="*/ 2540000 w 245"/>
                <a:gd name="T13" fmla="*/ 1330302 h 139"/>
                <a:gd name="T14" fmla="*/ 2540000 w 245"/>
                <a:gd name="T15" fmla="*/ 114323 h 139"/>
                <a:gd name="T16" fmla="*/ 2415592 w 245"/>
                <a:gd name="T17" fmla="*/ 0 h 139"/>
                <a:gd name="T18" fmla="*/ 2415592 w 245"/>
                <a:gd name="T19" fmla="*/ 1340695 h 139"/>
                <a:gd name="T20" fmla="*/ 124408 w 245"/>
                <a:gd name="T21" fmla="*/ 1340695 h 139"/>
                <a:gd name="T22" fmla="*/ 124408 w 245"/>
                <a:gd name="T23" fmla="*/ 145502 h 139"/>
                <a:gd name="T24" fmla="*/ 2415592 w 245"/>
                <a:gd name="T25" fmla="*/ 145502 h 139"/>
                <a:gd name="T26" fmla="*/ 2415592 w 245"/>
                <a:gd name="T27" fmla="*/ 1340695 h 13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45" h="139">
                  <a:moveTo>
                    <a:pt x="233" y="0"/>
                  </a:moveTo>
                  <a:cubicBezTo>
                    <a:pt x="12" y="0"/>
                    <a:pt x="12" y="0"/>
                    <a:pt x="12" y="0"/>
                  </a:cubicBezTo>
                  <a:cubicBezTo>
                    <a:pt x="5" y="0"/>
                    <a:pt x="0" y="5"/>
                    <a:pt x="0" y="11"/>
                  </a:cubicBezTo>
                  <a:cubicBezTo>
                    <a:pt x="0" y="128"/>
                    <a:pt x="0" y="128"/>
                    <a:pt x="0" y="128"/>
                  </a:cubicBezTo>
                  <a:cubicBezTo>
                    <a:pt x="0" y="134"/>
                    <a:pt x="5" y="139"/>
                    <a:pt x="12" y="139"/>
                  </a:cubicBezTo>
                  <a:cubicBezTo>
                    <a:pt x="233" y="139"/>
                    <a:pt x="233" y="139"/>
                    <a:pt x="233" y="139"/>
                  </a:cubicBezTo>
                  <a:cubicBezTo>
                    <a:pt x="240" y="139"/>
                    <a:pt x="245" y="134"/>
                    <a:pt x="245" y="128"/>
                  </a:cubicBezTo>
                  <a:cubicBezTo>
                    <a:pt x="245" y="11"/>
                    <a:pt x="245" y="11"/>
                    <a:pt x="245" y="11"/>
                  </a:cubicBezTo>
                  <a:cubicBezTo>
                    <a:pt x="245" y="5"/>
                    <a:pt x="240" y="0"/>
                    <a:pt x="233" y="0"/>
                  </a:cubicBezTo>
                  <a:close/>
                  <a:moveTo>
                    <a:pt x="233" y="129"/>
                  </a:moveTo>
                  <a:cubicBezTo>
                    <a:pt x="12" y="129"/>
                    <a:pt x="12" y="129"/>
                    <a:pt x="12" y="129"/>
                  </a:cubicBezTo>
                  <a:cubicBezTo>
                    <a:pt x="12" y="14"/>
                    <a:pt x="12" y="14"/>
                    <a:pt x="12" y="14"/>
                  </a:cubicBezTo>
                  <a:cubicBezTo>
                    <a:pt x="233" y="14"/>
                    <a:pt x="233" y="14"/>
                    <a:pt x="233" y="14"/>
                  </a:cubicBezTo>
                  <a:lnTo>
                    <a:pt x="233" y="129"/>
                  </a:lnTo>
                  <a:close/>
                </a:path>
              </a:pathLst>
            </a:custGeom>
            <a:solidFill>
              <a:srgbClr val="2C92F4"/>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 name="TextBox 8"/>
            <p:cNvSpPr txBox="1">
              <a:spLocks noChangeArrowheads="1"/>
            </p:cNvSpPr>
            <p:nvPr/>
          </p:nvSpPr>
          <p:spPr bwMode="auto">
            <a:xfrm>
              <a:off x="1408172" y="1864065"/>
              <a:ext cx="245356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en-US" altLang="zh-CN" sz="4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82%</a:t>
              </a:r>
              <a:endParaRPr lang="en-US" altLang="zh-CN" sz="4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9" name="组合 8"/>
          <p:cNvGrpSpPr/>
          <p:nvPr/>
        </p:nvGrpSpPr>
        <p:grpSpPr bwMode="auto">
          <a:xfrm>
            <a:off x="5154613" y="1346172"/>
            <a:ext cx="2852737" cy="1673225"/>
            <a:chOff x="5084763" y="1547434"/>
            <a:chExt cx="2852738" cy="1673225"/>
          </a:xfrm>
          <a:solidFill>
            <a:schemeClr val="bg1"/>
          </a:solidFill>
        </p:grpSpPr>
        <p:sp>
          <p:nvSpPr>
            <p:cNvPr id="10" name="Freeform 14"/>
            <p:cNvSpPr/>
            <p:nvPr/>
          </p:nvSpPr>
          <p:spPr bwMode="auto">
            <a:xfrm>
              <a:off x="5084763" y="3053971"/>
              <a:ext cx="2852738" cy="166688"/>
            </a:xfrm>
            <a:custGeom>
              <a:avLst/>
              <a:gdLst>
                <a:gd name="T0" fmla="*/ 2852738 w 275"/>
                <a:gd name="T1" fmla="*/ 125016 h 16"/>
                <a:gd name="T2" fmla="*/ 2821617 w 275"/>
                <a:gd name="T3" fmla="*/ 166688 h 16"/>
                <a:gd name="T4" fmla="*/ 41494 w 275"/>
                <a:gd name="T5" fmla="*/ 166688 h 16"/>
                <a:gd name="T6" fmla="*/ 0 w 275"/>
                <a:gd name="T7" fmla="*/ 125016 h 16"/>
                <a:gd name="T8" fmla="*/ 0 w 275"/>
                <a:gd name="T9" fmla="*/ 41672 h 16"/>
                <a:gd name="T10" fmla="*/ 41494 w 275"/>
                <a:gd name="T11" fmla="*/ 0 h 16"/>
                <a:gd name="T12" fmla="*/ 2821617 w 275"/>
                <a:gd name="T13" fmla="*/ 0 h 16"/>
                <a:gd name="T14" fmla="*/ 2852738 w 275"/>
                <a:gd name="T15" fmla="*/ 41672 h 16"/>
                <a:gd name="T16" fmla="*/ 2852738 w 275"/>
                <a:gd name="T17" fmla="*/ 125016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5" h="16">
                  <a:moveTo>
                    <a:pt x="275" y="12"/>
                  </a:moveTo>
                  <a:cubicBezTo>
                    <a:pt x="275" y="14"/>
                    <a:pt x="274" y="16"/>
                    <a:pt x="272" y="16"/>
                  </a:cubicBezTo>
                  <a:cubicBezTo>
                    <a:pt x="4" y="16"/>
                    <a:pt x="4" y="16"/>
                    <a:pt x="4" y="16"/>
                  </a:cubicBezTo>
                  <a:cubicBezTo>
                    <a:pt x="2" y="16"/>
                    <a:pt x="0" y="14"/>
                    <a:pt x="0" y="12"/>
                  </a:cubicBezTo>
                  <a:cubicBezTo>
                    <a:pt x="0" y="4"/>
                    <a:pt x="0" y="4"/>
                    <a:pt x="0" y="4"/>
                  </a:cubicBezTo>
                  <a:cubicBezTo>
                    <a:pt x="0" y="2"/>
                    <a:pt x="2" y="0"/>
                    <a:pt x="4" y="0"/>
                  </a:cubicBezTo>
                  <a:cubicBezTo>
                    <a:pt x="272" y="0"/>
                    <a:pt x="272" y="0"/>
                    <a:pt x="272" y="0"/>
                  </a:cubicBezTo>
                  <a:cubicBezTo>
                    <a:pt x="274" y="0"/>
                    <a:pt x="275" y="2"/>
                    <a:pt x="275" y="4"/>
                  </a:cubicBezTo>
                  <a:lnTo>
                    <a:pt x="275" y="12"/>
                  </a:lnTo>
                  <a:close/>
                </a:path>
              </a:pathLst>
            </a:custGeom>
            <a:solidFill>
              <a:schemeClr val="tx1">
                <a:lumMod val="50000"/>
                <a:lumOff val="50000"/>
              </a:schemeClr>
            </a:solidFill>
            <a:ln w="3175">
              <a:noFill/>
              <a:round/>
            </a:ln>
          </p:spPr>
          <p:txBody>
            <a:bodyPr/>
            <a:lstStyle/>
            <a:p>
              <a:pPr defTabSz="685800"/>
              <a:endParaRPr lang="zh-CN" altLang="en-US" sz="1350">
                <a:solidFill>
                  <a:prstClr val="black"/>
                </a:solidFill>
              </a:endParaRPr>
            </a:p>
          </p:txBody>
        </p:sp>
        <p:sp>
          <p:nvSpPr>
            <p:cNvPr id="11" name="Freeform 15"/>
            <p:cNvSpPr>
              <a:spLocks noEditPoints="1"/>
            </p:cNvSpPr>
            <p:nvPr/>
          </p:nvSpPr>
          <p:spPr bwMode="auto">
            <a:xfrm>
              <a:off x="5251451" y="1547434"/>
              <a:ext cx="2530475" cy="1444625"/>
            </a:xfrm>
            <a:custGeom>
              <a:avLst/>
              <a:gdLst>
                <a:gd name="T0" fmla="*/ 2416396 w 244"/>
                <a:gd name="T1" fmla="*/ 0 h 139"/>
                <a:gd name="T2" fmla="*/ 114079 w 244"/>
                <a:gd name="T3" fmla="*/ 0 h 139"/>
                <a:gd name="T4" fmla="*/ 0 w 244"/>
                <a:gd name="T5" fmla="*/ 114323 h 139"/>
                <a:gd name="T6" fmla="*/ 0 w 244"/>
                <a:gd name="T7" fmla="*/ 1330302 h 139"/>
                <a:gd name="T8" fmla="*/ 114079 w 244"/>
                <a:gd name="T9" fmla="*/ 1444625 h 139"/>
                <a:gd name="T10" fmla="*/ 2416396 w 244"/>
                <a:gd name="T11" fmla="*/ 1444625 h 139"/>
                <a:gd name="T12" fmla="*/ 2530475 w 244"/>
                <a:gd name="T13" fmla="*/ 1330302 h 139"/>
                <a:gd name="T14" fmla="*/ 2530475 w 244"/>
                <a:gd name="T15" fmla="*/ 114323 h 139"/>
                <a:gd name="T16" fmla="*/ 2416396 w 244"/>
                <a:gd name="T17" fmla="*/ 0 h 139"/>
                <a:gd name="T18" fmla="*/ 2416396 w 244"/>
                <a:gd name="T19" fmla="*/ 1340695 h 139"/>
                <a:gd name="T20" fmla="*/ 114079 w 244"/>
                <a:gd name="T21" fmla="*/ 1340695 h 139"/>
                <a:gd name="T22" fmla="*/ 114079 w 244"/>
                <a:gd name="T23" fmla="*/ 145502 h 139"/>
                <a:gd name="T24" fmla="*/ 2416396 w 244"/>
                <a:gd name="T25" fmla="*/ 145502 h 139"/>
                <a:gd name="T26" fmla="*/ 2416396 w 244"/>
                <a:gd name="T27" fmla="*/ 1340695 h 13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44" h="139">
                  <a:moveTo>
                    <a:pt x="233" y="0"/>
                  </a:moveTo>
                  <a:cubicBezTo>
                    <a:pt x="11" y="0"/>
                    <a:pt x="11" y="0"/>
                    <a:pt x="11" y="0"/>
                  </a:cubicBezTo>
                  <a:cubicBezTo>
                    <a:pt x="5" y="0"/>
                    <a:pt x="0" y="5"/>
                    <a:pt x="0" y="11"/>
                  </a:cubicBezTo>
                  <a:cubicBezTo>
                    <a:pt x="0" y="128"/>
                    <a:pt x="0" y="128"/>
                    <a:pt x="0" y="128"/>
                  </a:cubicBezTo>
                  <a:cubicBezTo>
                    <a:pt x="0" y="134"/>
                    <a:pt x="5" y="139"/>
                    <a:pt x="11" y="139"/>
                  </a:cubicBezTo>
                  <a:cubicBezTo>
                    <a:pt x="233" y="139"/>
                    <a:pt x="233" y="139"/>
                    <a:pt x="233" y="139"/>
                  </a:cubicBezTo>
                  <a:cubicBezTo>
                    <a:pt x="239" y="139"/>
                    <a:pt x="244" y="134"/>
                    <a:pt x="244" y="128"/>
                  </a:cubicBezTo>
                  <a:cubicBezTo>
                    <a:pt x="244" y="11"/>
                    <a:pt x="244" y="11"/>
                    <a:pt x="244" y="11"/>
                  </a:cubicBezTo>
                  <a:cubicBezTo>
                    <a:pt x="244" y="5"/>
                    <a:pt x="239" y="0"/>
                    <a:pt x="233" y="0"/>
                  </a:cubicBezTo>
                  <a:close/>
                  <a:moveTo>
                    <a:pt x="233" y="129"/>
                  </a:moveTo>
                  <a:cubicBezTo>
                    <a:pt x="11" y="129"/>
                    <a:pt x="11" y="129"/>
                    <a:pt x="11" y="129"/>
                  </a:cubicBezTo>
                  <a:cubicBezTo>
                    <a:pt x="11" y="14"/>
                    <a:pt x="11" y="14"/>
                    <a:pt x="11" y="14"/>
                  </a:cubicBezTo>
                  <a:cubicBezTo>
                    <a:pt x="233" y="14"/>
                    <a:pt x="233" y="14"/>
                    <a:pt x="233" y="14"/>
                  </a:cubicBezTo>
                  <a:lnTo>
                    <a:pt x="233" y="129"/>
                  </a:lnTo>
                  <a:close/>
                </a:path>
              </a:pathLst>
            </a:custGeom>
            <a:solidFill>
              <a:schemeClr val="tx1">
                <a:lumMod val="50000"/>
                <a:lumOff val="50000"/>
              </a:schemeClr>
            </a:solidFill>
            <a:ln w="3175">
              <a:noFill/>
              <a:round/>
            </a:ln>
          </p:spPr>
          <p:txBody>
            <a:bodyPr/>
            <a:lstStyle/>
            <a:p>
              <a:pPr defTabSz="685800"/>
              <a:endParaRPr lang="zh-CN" altLang="en-US" sz="1350">
                <a:solidFill>
                  <a:prstClr val="black"/>
                </a:solidFill>
              </a:endParaRPr>
            </a:p>
          </p:txBody>
        </p:sp>
        <p:sp>
          <p:nvSpPr>
            <p:cNvPr id="12" name="TextBox 9"/>
            <p:cNvSpPr txBox="1">
              <a:spLocks noChangeArrowheads="1"/>
            </p:cNvSpPr>
            <p:nvPr/>
          </p:nvSpPr>
          <p:spPr bwMode="auto">
            <a:xfrm>
              <a:off x="5594986" y="1864065"/>
              <a:ext cx="1843402" cy="76944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en-US" altLang="zh-CN" sz="4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43%</a:t>
              </a:r>
              <a:endParaRPr lang="en-US" altLang="zh-CN" sz="4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3" name="组合 12"/>
          <p:cNvGrpSpPr/>
          <p:nvPr/>
        </p:nvGrpSpPr>
        <p:grpSpPr bwMode="auto">
          <a:xfrm>
            <a:off x="1151852" y="3370819"/>
            <a:ext cx="7254294" cy="756640"/>
            <a:chOff x="312998" y="3940587"/>
            <a:chExt cx="6670684" cy="756553"/>
          </a:xfrm>
        </p:grpSpPr>
        <p:sp>
          <p:nvSpPr>
            <p:cNvPr id="14" name="矩形 13"/>
            <p:cNvSpPr>
              <a:spLocks noChangeArrowheads="1"/>
            </p:cNvSpPr>
            <p:nvPr/>
          </p:nvSpPr>
          <p:spPr bwMode="auto">
            <a:xfrm>
              <a:off x="329168" y="3940587"/>
              <a:ext cx="6327136" cy="323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150000"/>
                </a:lnSpc>
              </a:pP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制作最快、成本最低、应用最广、修改最易、操作最便、互动最强的多媒体</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a:t>
              </a:r>
              <a:endPar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5" name="矩形 14"/>
            <p:cNvSpPr>
              <a:spLocks noChangeArrowheads="1"/>
            </p:cNvSpPr>
            <p:nvPr/>
          </p:nvSpPr>
          <p:spPr bwMode="auto">
            <a:xfrm>
              <a:off x="312998" y="4143205"/>
              <a:ext cx="6670684" cy="553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150000"/>
                </a:lnSpc>
              </a:pP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工作汇报、企业介绍、会议展示、项目投标、产品推介、课题研讨、竞聘演说、咨询报告、领导讲话、</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 </a:t>
              </a:r>
              <a:r>
                <a:rPr lang="zh-CN" altLang="zh-CN" sz="1000" dirty="0">
                  <a:solidFill>
                    <a:prstClr val="black">
                      <a:lumMod val="75000"/>
                      <a:lumOff val="25000"/>
                    </a:prstClr>
                  </a:solidFill>
                  <a:latin typeface="微软雅黑" panose="020B0503020204020204" pitchFamily="34" charset="-122"/>
                  <a:ea typeface="微软雅黑" panose="020B0503020204020204" pitchFamily="34" charset="-122"/>
                </a:rPr>
                <a:t>培训课件、婚庆礼仪</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a:t>
              </a:r>
              <a:endPar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16" name="文本框 15"/>
          <p:cNvSpPr txBox="1"/>
          <p:nvPr/>
        </p:nvSpPr>
        <p:spPr>
          <a:xfrm>
            <a:off x="8794414" y="4789369"/>
            <a:ext cx="433406" cy="213585"/>
          </a:xfrm>
          <a:prstGeom prst="rect">
            <a:avLst/>
          </a:prstGeom>
          <a:noFill/>
        </p:spPr>
        <p:txBody>
          <a:bodyPr wrap="square" rtlCol="0">
            <a:spAutoFit/>
          </a:bodyPr>
          <a:lstStyle/>
          <a:p>
            <a:pPr defTabSz="685800"/>
            <a:r>
              <a:rPr lang="en-US" altLang="zh-CN" sz="790" dirty="0">
                <a:solidFill>
                  <a:prstClr val="white"/>
                </a:solidFill>
                <a:latin typeface="方正正纤黑简体" panose="02000000000000000000" pitchFamily="2" charset="-122"/>
                <a:ea typeface="方正正纤黑简体" panose="02000000000000000000" pitchFamily="2" charset="-122"/>
              </a:rPr>
              <a:t>07</a:t>
            </a:r>
            <a:endParaRPr lang="zh-CN" altLang="en-US" sz="790" dirty="0">
              <a:solidFill>
                <a:prstClr val="white">
                  <a:lumMod val="50000"/>
                </a:prstClr>
              </a:solidFill>
              <a:latin typeface="方正正纤黑简体" panose="02000000000000000000" pitchFamily="2" charset="-122"/>
              <a:ea typeface="方正正纤黑简体" panose="02000000000000000000" pitchFamily="2" charset="-122"/>
            </a:endParaRPr>
          </a:p>
        </p:txBody>
      </p:sp>
      <p:sp>
        <p:nvSpPr>
          <p:cNvPr id="18" name="矩形 17"/>
          <p:cNvSpPr>
            <a:spLocks noChangeArrowheads="1"/>
          </p:cNvSpPr>
          <p:nvPr/>
        </p:nvSpPr>
        <p:spPr bwMode="auto">
          <a:xfrm>
            <a:off x="1169437" y="3832844"/>
            <a:ext cx="5720915" cy="461665"/>
          </a:xfrm>
          <a:prstGeom prst="rect">
            <a:avLst/>
          </a:prstGeom>
        </p:spPr>
        <p:txBody>
          <a:bodyPr wrap="square">
            <a:spAutoFit/>
          </a:bodyPr>
          <a:lstStyle/>
          <a:p>
            <a:pPr defTabSz="685800"/>
            <a:endPar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endParaRPr>
          </a:p>
          <a:p>
            <a:pPr algn="just" defTabSz="685800"/>
            <a:r>
              <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rPr>
              <a:t>5years of making professional PPT, 500 case studies for the classical PPT, make sure you will be satisfied. ……RAPIDPPT differs from the traditional production model, and create a new PPT experience.</a:t>
            </a:r>
            <a:endParaRPr lang="en-US" altLang="zh-CN" sz="800" dirty="0">
              <a:solidFill>
                <a:prstClr val="black">
                  <a:lumMod val="75000"/>
                  <a:lumOff val="25000"/>
                </a:prstClr>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rotWithShape="1">
          <a:blip r:embed="rId1" cstate="print">
            <a:extLst>
              <a:ext uri="{28A0092B-C50C-407E-A947-70E740481C1C}">
                <a14:useLocalDpi xmlns:a14="http://schemas.microsoft.com/office/drawing/2010/main" val="0"/>
              </a:ext>
            </a:extLst>
          </a:blip>
          <a:srcRect l="16134" t="72773" r="70056" b="16027"/>
          <a:stretch>
            <a:fillRect/>
          </a:stretch>
        </p:blipFill>
        <p:spPr>
          <a:xfrm>
            <a:off x="-26564" y="-21677"/>
            <a:ext cx="1000803" cy="874522"/>
          </a:xfrm>
          <a:prstGeom prst="roundRect">
            <a:avLst>
              <a:gd name="adj" fmla="val 0"/>
            </a:avLst>
          </a:prstGeom>
          <a:ln w="6350">
            <a:solidFill>
              <a:srgbClr val="2C92F4"/>
            </a:solidFill>
          </a:ln>
        </p:spPr>
      </p:pic>
      <p:grpSp>
        <p:nvGrpSpPr>
          <p:cNvPr id="20" name="组合 19"/>
          <p:cNvGrpSpPr/>
          <p:nvPr/>
        </p:nvGrpSpPr>
        <p:grpSpPr>
          <a:xfrm>
            <a:off x="1153298" y="126367"/>
            <a:ext cx="1480918" cy="631267"/>
            <a:chOff x="3132138" y="1090594"/>
            <a:chExt cx="1480918" cy="631267"/>
          </a:xfrm>
        </p:grpSpPr>
        <p:sp>
          <p:nvSpPr>
            <p:cNvPr id="21" name="TextBox 164"/>
            <p:cNvSpPr txBox="1">
              <a:spLocks noChangeArrowheads="1"/>
            </p:cNvSpPr>
            <p:nvPr/>
          </p:nvSpPr>
          <p:spPr bwMode="auto">
            <a:xfrm>
              <a:off x="3132138" y="1090594"/>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企业文化</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矩形 21"/>
            <p:cNvSpPr/>
            <p:nvPr/>
          </p:nvSpPr>
          <p:spPr>
            <a:xfrm>
              <a:off x="3182863" y="1467945"/>
              <a:ext cx="1379469"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Corpora culture</a:t>
              </a:r>
              <a:endParaRPr lang="zh-CN" altLang="en-US" sz="1050" dirty="0">
                <a:solidFill>
                  <a:prstClr val="white"/>
                </a:solidFill>
                <a:latin typeface="Arial" panose="020B0604020202020204" pitchFamily="34"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6852" b="14643"/>
          <a:stretch>
            <a:fillRect/>
          </a:stretch>
        </p:blipFill>
        <p:spPr bwMode="auto">
          <a:xfrm>
            <a:off x="0" y="1444702"/>
            <a:ext cx="5001968" cy="2619298"/>
          </a:xfrm>
          <a:prstGeom prst="rect">
            <a:avLst/>
          </a:prstGeom>
          <a:noFill/>
          <a:ln w="12700">
            <a:noFill/>
          </a:ln>
          <a:effectLst/>
        </p:spPr>
      </p:pic>
      <p:sp>
        <p:nvSpPr>
          <p:cNvPr id="15" name="文本框 14"/>
          <p:cNvSpPr txBox="1"/>
          <p:nvPr/>
        </p:nvSpPr>
        <p:spPr>
          <a:xfrm>
            <a:off x="8794414" y="4789369"/>
            <a:ext cx="433406" cy="213585"/>
          </a:xfrm>
          <a:prstGeom prst="rect">
            <a:avLst/>
          </a:prstGeom>
          <a:noFill/>
        </p:spPr>
        <p:txBody>
          <a:bodyPr wrap="square" rtlCol="0">
            <a:spAutoFit/>
          </a:bodyPr>
          <a:lstStyle/>
          <a:p>
            <a:pPr defTabSz="685800"/>
            <a:r>
              <a:rPr lang="en-US" altLang="zh-CN" sz="790" dirty="0">
                <a:solidFill>
                  <a:prstClr val="white"/>
                </a:solidFill>
                <a:latin typeface="方正正纤黑简体" panose="02000000000000000000" pitchFamily="2" charset="-122"/>
                <a:ea typeface="方正正纤黑简体" panose="02000000000000000000" pitchFamily="2" charset="-122"/>
              </a:rPr>
              <a:t>08</a:t>
            </a:r>
            <a:endParaRPr lang="zh-CN" altLang="en-US" sz="790" dirty="0">
              <a:solidFill>
                <a:prstClr val="white">
                  <a:lumMod val="50000"/>
                </a:prstClr>
              </a:solidFill>
              <a:latin typeface="方正正纤黑简体" panose="02000000000000000000" pitchFamily="2" charset="-122"/>
              <a:ea typeface="方正正纤黑简体" panose="02000000000000000000" pitchFamily="2" charset="-122"/>
            </a:endParaRPr>
          </a:p>
        </p:txBody>
      </p:sp>
      <p:sp>
        <p:nvSpPr>
          <p:cNvPr id="17" name="Text Box 11"/>
          <p:cNvSpPr txBox="1">
            <a:spLocks noChangeArrowheads="1"/>
          </p:cNvSpPr>
          <p:nvPr/>
        </p:nvSpPr>
        <p:spPr bwMode="auto">
          <a:xfrm>
            <a:off x="5098895" y="1444702"/>
            <a:ext cx="3305965"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lnSpc>
                <a:spcPct val="150000"/>
              </a:lnSpc>
            </a:pP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上海锐普广告有限公司是中国第一家精品</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设计机构。拥有国内顶尖的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rPr>
              <a:t>创造卓越价值</a:t>
            </a:r>
            <a:endParaRPr lang="zh-CN" altLang="en-US"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8" name="矩形 18"/>
          <p:cNvSpPr>
            <a:spLocks noChangeArrowheads="1"/>
          </p:cNvSpPr>
          <p:nvPr/>
        </p:nvSpPr>
        <p:spPr bwMode="auto">
          <a:xfrm>
            <a:off x="5098895" y="2691197"/>
            <a:ext cx="325262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lnSpc>
                <a:spcPct val="150000"/>
              </a:lnSpc>
            </a:pPr>
            <a:r>
              <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rPr>
              <a:t>RAPIDPPT, the leader of professional PPT designer in China. 5years of making professional PPT, 500 case studies for the classical PPT, make sure you will be satisfied. RAPIDPPT differs from the traditional production model, and create a new PPT experience.</a:t>
            </a:r>
            <a:endParaRPr lang="en-US" altLang="zh-CN" sz="1000" dirty="0">
              <a:solidFill>
                <a:prstClr val="black">
                  <a:lumMod val="75000"/>
                  <a:lumOff val="25000"/>
                </a:prstClr>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rotWithShape="1">
          <a:blip r:embed="rId2" cstate="print">
            <a:extLst>
              <a:ext uri="{28A0092B-C50C-407E-A947-70E740481C1C}">
                <a14:useLocalDpi xmlns:a14="http://schemas.microsoft.com/office/drawing/2010/main" val="0"/>
              </a:ext>
            </a:extLst>
          </a:blip>
          <a:srcRect l="16134" t="72773" r="70056" b="16027"/>
          <a:stretch>
            <a:fillRect/>
          </a:stretch>
        </p:blipFill>
        <p:spPr>
          <a:xfrm>
            <a:off x="-26564" y="-21677"/>
            <a:ext cx="1000803" cy="874522"/>
          </a:xfrm>
          <a:prstGeom prst="roundRect">
            <a:avLst>
              <a:gd name="adj" fmla="val 0"/>
            </a:avLst>
          </a:prstGeom>
          <a:ln w="6350">
            <a:solidFill>
              <a:srgbClr val="2C92F4"/>
            </a:solidFill>
          </a:ln>
        </p:spPr>
      </p:pic>
      <p:grpSp>
        <p:nvGrpSpPr>
          <p:cNvPr id="20" name="组合 19"/>
          <p:cNvGrpSpPr/>
          <p:nvPr/>
        </p:nvGrpSpPr>
        <p:grpSpPr>
          <a:xfrm>
            <a:off x="1153298" y="126367"/>
            <a:ext cx="1480918" cy="631267"/>
            <a:chOff x="3132138" y="1090594"/>
            <a:chExt cx="1480918" cy="631267"/>
          </a:xfrm>
        </p:grpSpPr>
        <p:sp>
          <p:nvSpPr>
            <p:cNvPr id="21" name="TextBox 164"/>
            <p:cNvSpPr txBox="1">
              <a:spLocks noChangeArrowheads="1"/>
            </p:cNvSpPr>
            <p:nvPr/>
          </p:nvSpPr>
          <p:spPr bwMode="auto">
            <a:xfrm>
              <a:off x="3132138" y="1090594"/>
              <a:ext cx="14809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defRPr sz="2000">
                  <a:latin typeface="Copperplate Gothic Bold" panose="020E0705020206020404" pitchFamily="34" charset="0"/>
                  <a:ea typeface="经典综艺体简" panose="02010609000101010101" pitchFamily="49" charset="-122"/>
                  <a:cs typeface="经典综艺体简" panose="02010609000101010101" pitchFamily="49"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685800">
                <a:defRPr/>
              </a:pPr>
              <a:r>
                <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企业文化</a:t>
              </a:r>
              <a:endParaRPr lang="zh-CN" altLang="en-US" sz="2400" spc="127" dirty="0">
                <a:solidFill>
                  <a:prstClr val="whit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矩形 21"/>
            <p:cNvSpPr/>
            <p:nvPr/>
          </p:nvSpPr>
          <p:spPr>
            <a:xfrm>
              <a:off x="3182863" y="1467945"/>
              <a:ext cx="1379469" cy="253916"/>
            </a:xfrm>
            <a:prstGeom prst="rect">
              <a:avLst/>
            </a:prstGeom>
          </p:spPr>
          <p:txBody>
            <a:bodyPr wrap="square">
              <a:spAutoFit/>
            </a:bodyPr>
            <a:lstStyle/>
            <a:p>
              <a:pPr defTabSz="685800"/>
              <a:r>
                <a:rPr lang="en-US" altLang="zh-CN" sz="1050" dirty="0">
                  <a:solidFill>
                    <a:prstClr val="white"/>
                  </a:solidFill>
                  <a:latin typeface="Arial" panose="020B0604020202020204" pitchFamily="34" charset="0"/>
                </a:rPr>
                <a:t>Corpora culture</a:t>
              </a:r>
              <a:endParaRPr lang="zh-CN" altLang="en-US" sz="1050" dirty="0">
                <a:solidFill>
                  <a:prstClr val="white"/>
                </a:solidFill>
                <a:latin typeface="Arial" panose="020B0604020202020204" pitchFamily="34" charset="0"/>
              </a:endParaRPr>
            </a:p>
          </p:txBody>
        </p:sp>
      </p:grpSp>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8189</Words>
  <Application>WPS 演示</Application>
  <PresentationFormat>全屏显示(16:9)</PresentationFormat>
  <Paragraphs>717</Paragraphs>
  <Slides>30</Slides>
  <Notes>24</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30</vt:i4>
      </vt:variant>
    </vt:vector>
  </HeadingPairs>
  <TitlesOfParts>
    <vt:vector size="48" baseType="lpstr">
      <vt:lpstr>Arial</vt:lpstr>
      <vt:lpstr>宋体</vt:lpstr>
      <vt:lpstr>Wingdings</vt:lpstr>
      <vt:lpstr>汉仪大宋简</vt:lpstr>
      <vt:lpstr>方正兰亭纤黑_GBK</vt:lpstr>
      <vt:lpstr>汉仪大黑简</vt:lpstr>
      <vt:lpstr>微软雅黑</vt:lpstr>
      <vt:lpstr>方正粗谭黑简体</vt:lpstr>
      <vt:lpstr>经典综艺体简</vt:lpstr>
      <vt:lpstr>Copperplate Gothic Bold</vt:lpstr>
      <vt:lpstr>方正正纤黑简体</vt:lpstr>
      <vt:lpstr>Calibri</vt:lpstr>
      <vt:lpstr>黑体</vt:lpstr>
      <vt:lpstr>Arial Unicode MS</vt:lpstr>
      <vt:lpstr>Calibri Light</vt:lpstr>
      <vt:lpstr>汉仪细中圆简</vt:lpstr>
      <vt:lpstr>汉仪细圆简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PPT模板</dc:title>
  <dc:creator>锐普PPT</dc:creator>
  <dc:description>本素材由锐普原创，版权受国家法律保护，仅授权购买者本人使用，为了您个人和锐普的利益，请勿复制、传播、销售，否则将承担法律责任。</dc:description>
  <cp:lastModifiedBy>荷语默</cp:lastModifiedBy>
  <cp:revision>5</cp:revision>
  <dcterms:created xsi:type="dcterms:W3CDTF">2014-12-02T07:58:00Z</dcterms:created>
  <dcterms:modified xsi:type="dcterms:W3CDTF">2018-08-29T07:43:06Z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2052-11.1.0.7764</vt:lpwstr>
  </property>
</Properties>
</file>